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Work Sans Medium"/>
      <p:regular r:id="rId49"/>
      <p:bold r:id="rId50"/>
      <p:italic r:id="rId51"/>
      <p:boldItalic r:id="rId52"/>
    </p:embeddedFont>
    <p:embeddedFont>
      <p:font typeface="Work Sans"/>
      <p:regular r:id="rId53"/>
      <p:bold r:id="rId54"/>
      <p:italic r:id="rId55"/>
      <p:boldItalic r:id="rId56"/>
    </p:embeddedFont>
    <p:embeddedFont>
      <p:font typeface="Unbounded"/>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F79F26B-33D2-4CEE-A9EE-4BA07EDEAE49}">
  <a:tblStyle styleId="{6F79F26B-33D2-4CEE-A9EE-4BA07EDEAE4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WorkSansMedium-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WorkSansMedium-italic.fntdata"/><Relationship Id="rId50" Type="http://schemas.openxmlformats.org/officeDocument/2006/relationships/font" Target="fonts/WorkSansMedium-bold.fntdata"/><Relationship Id="rId53" Type="http://schemas.openxmlformats.org/officeDocument/2006/relationships/font" Target="fonts/WorkSans-regular.fntdata"/><Relationship Id="rId52" Type="http://schemas.openxmlformats.org/officeDocument/2006/relationships/font" Target="fonts/WorkSansMedium-boldItalic.fntdata"/><Relationship Id="rId11" Type="http://schemas.openxmlformats.org/officeDocument/2006/relationships/slide" Target="slides/slide5.xml"/><Relationship Id="rId55" Type="http://schemas.openxmlformats.org/officeDocument/2006/relationships/font" Target="fonts/WorkSans-italic.fntdata"/><Relationship Id="rId10" Type="http://schemas.openxmlformats.org/officeDocument/2006/relationships/slide" Target="slides/slide4.xml"/><Relationship Id="rId54" Type="http://schemas.openxmlformats.org/officeDocument/2006/relationships/font" Target="fonts/WorkSans-bold.fntdata"/><Relationship Id="rId13" Type="http://schemas.openxmlformats.org/officeDocument/2006/relationships/slide" Target="slides/slide7.xml"/><Relationship Id="rId57" Type="http://schemas.openxmlformats.org/officeDocument/2006/relationships/font" Target="fonts/Unbounded-regular.fntdata"/><Relationship Id="rId12" Type="http://schemas.openxmlformats.org/officeDocument/2006/relationships/slide" Target="slides/slide6.xml"/><Relationship Id="rId56" Type="http://schemas.openxmlformats.org/officeDocument/2006/relationships/font" Target="fonts/WorkSans-boldItalic.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Unbounded-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32831049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32831049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3c90e2b6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3c90e2b6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3c90e2b6b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3c90e2b6b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33c90e2b6b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33c90e2b6b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33c90e2b6b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3c90e2b6b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33ca52354e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33ca52354e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33c90e2b6b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33c90e2b6b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33c90e2b6b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33c90e2b6b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33c90e2b6b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33c90e2b6b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3c90e2b6bf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3c90e2b6bf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33c90e2b6b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33c90e2b6b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3c7c7fc508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3c7c7fc508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3328310491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3328310491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33c90e2b6b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33c90e2b6b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33c90e2b6bf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33c90e2b6b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3c90e2b6b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3c90e2b6b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33c90e2b6b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33c90e2b6b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3c90e2b6bf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3c90e2b6bf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3328310491f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3328310491f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33c90e2b6b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33c90e2b6b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3341d8c0e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3341d8c0e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3341d8c0e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3341d8c0e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328310491f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328310491f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33341d8c0ef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33341d8c0ef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33341d8c0ef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33341d8c0ef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33c90e2b6bf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3c90e2b6bf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3328310491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3328310491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328310491f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328310491f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33c90e2b6bf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33c90e2b6bf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33c90e2b6bf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33c90e2b6bf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3c90e2b6bf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3c90e2b6bf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33c90e2b6bf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33c90e2b6bf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project, we </a:t>
            </a:r>
            <a:r>
              <a:rPr b="1" lang="en">
                <a:solidFill>
                  <a:schemeClr val="dk1"/>
                </a:solidFill>
              </a:rPr>
              <a:t>analyzed AI open-source participation worldwide</a:t>
            </a:r>
            <a:r>
              <a:rPr lang="en">
                <a:solidFill>
                  <a:schemeClr val="dk1"/>
                </a:solidFill>
              </a:rPr>
              <a:t> by extracting </a:t>
            </a:r>
            <a:r>
              <a:rPr b="1" lang="en">
                <a:solidFill>
                  <a:schemeClr val="dk1"/>
                </a:solidFill>
              </a:rPr>
              <a:t>contributors’ geographic locations from GitHub</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lang="en">
                <a:solidFill>
                  <a:schemeClr val="dk1"/>
                </a:solidFill>
              </a:rPr>
              <a:t>We found that the </a:t>
            </a:r>
            <a:r>
              <a:rPr b="1" lang="en">
                <a:solidFill>
                  <a:schemeClr val="dk1"/>
                </a:solidFill>
              </a:rPr>
              <a:t>United States, China, Germany, India, and Japan</a:t>
            </a:r>
            <a:r>
              <a:rPr lang="en">
                <a:solidFill>
                  <a:schemeClr val="dk1"/>
                </a:solidFill>
              </a:rPr>
              <a:t> are the leading countries in AI open-source development.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The top cities are here, which are not surprised, these cities cities have more AI companies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
                <a:solidFill>
                  <a:schemeClr val="dk1"/>
                </a:solidFill>
              </a:rPr>
              <a:t>Our results suggest that </a:t>
            </a:r>
            <a:r>
              <a:rPr b="1" lang="en">
                <a:solidFill>
                  <a:schemeClr val="dk1"/>
                </a:solidFill>
              </a:rPr>
              <a:t>GDP and high-level research output (AI publications)</a:t>
            </a:r>
            <a:r>
              <a:rPr lang="en">
                <a:solidFill>
                  <a:schemeClr val="dk1"/>
                </a:solidFill>
              </a:rPr>
              <a:t> play a key role in explaining these patterns.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However, </a:t>
            </a:r>
            <a:r>
              <a:rPr b="1" lang="en">
                <a:solidFill>
                  <a:schemeClr val="dk1"/>
                </a:solidFill>
              </a:rPr>
              <a:t>AI open-source projects have not significantly reduced global inequalities</a:t>
            </a:r>
            <a:r>
              <a:rPr lang="en">
                <a:solidFill>
                  <a:schemeClr val="dk1"/>
                </a:solidFill>
              </a:rPr>
              <a:t>—developed countries still dominate.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Even though </a:t>
            </a:r>
            <a:r>
              <a:rPr b="1" lang="en">
                <a:solidFill>
                  <a:schemeClr val="dk1"/>
                </a:solidFill>
              </a:rPr>
              <a:t>In theory, as long as people have internet access, they should be able to access these open-source resources and learn from them.</a:t>
            </a: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We believe it indicates underlying </a:t>
            </a:r>
            <a:r>
              <a:rPr b="1" lang="en">
                <a:solidFill>
                  <a:schemeClr val="dk1"/>
                </a:solidFill>
              </a:rPr>
              <a:t>inequalities in information technology</a:t>
            </a:r>
            <a:r>
              <a:rPr lang="en">
                <a:solidFill>
                  <a:schemeClr val="dk1"/>
                </a:solidFill>
              </a:rPr>
              <a:t> and will lead to potential </a:t>
            </a:r>
            <a:r>
              <a:rPr lang="en">
                <a:solidFill>
                  <a:schemeClr val="dk1"/>
                </a:solidFill>
              </a:rPr>
              <a:t>gap</a:t>
            </a:r>
            <a:r>
              <a:rPr lang="en">
                <a:solidFill>
                  <a:schemeClr val="dk1"/>
                </a:solidFill>
              </a:rPr>
              <a:t> in the future economic development of related industries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r>
              <a:rPr b="1" lang="en">
                <a:solidFill>
                  <a:schemeClr val="dk1"/>
                </a:solidFill>
              </a:rPr>
              <a:t>In short, AI open-source activity is strongly linked to national economic and research strength.</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3341d8c0e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3341d8c0e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33c7c7fc508_2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33c7c7fc508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3335c7cee7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3335c7cee7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3335c7cee7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3335c7cee7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33c90e2b6b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33c90e2b6b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328310491f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328310491f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3c7c7fc508_2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3c7c7fc508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33c7c7fc508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33c7c7fc508_2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3c7c7fc508_2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3c7c7fc508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33c7c7fc508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33c7c7fc508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CUSTOM_1">
    <p:bg>
      <p:bgPr>
        <a:solidFill>
          <a:schemeClr val="accent1"/>
        </a:solidFill>
      </p:bgPr>
    </p:bg>
    <p:spTree>
      <p:nvGrpSpPr>
        <p:cNvPr id="9" name="Shape 9"/>
        <p:cNvGrpSpPr/>
        <p:nvPr/>
      </p:nvGrpSpPr>
      <p:grpSpPr>
        <a:xfrm>
          <a:off x="0" y="0"/>
          <a:ext cx="0" cy="0"/>
          <a:chOff x="0" y="0"/>
          <a:chExt cx="0" cy="0"/>
        </a:xfrm>
      </p:grpSpPr>
      <p:grpSp>
        <p:nvGrpSpPr>
          <p:cNvPr id="10" name="Google Shape;10;p2"/>
          <p:cNvGrpSpPr/>
          <p:nvPr/>
        </p:nvGrpSpPr>
        <p:grpSpPr>
          <a:xfrm>
            <a:off x="4999086" y="314238"/>
            <a:ext cx="3867278" cy="5117184"/>
            <a:chOff x="4999086" y="314238"/>
            <a:chExt cx="3867278" cy="5117184"/>
          </a:xfrm>
        </p:grpSpPr>
        <p:sp>
          <p:nvSpPr>
            <p:cNvPr id="11" name="Google Shape;11;p2"/>
            <p:cNvSpPr/>
            <p:nvPr/>
          </p:nvSpPr>
          <p:spPr>
            <a:xfrm rot="-2279872">
              <a:off x="5390488" y="3101850"/>
              <a:ext cx="1938496" cy="1938444"/>
            </a:xfrm>
            <a:prstGeom prst="star4">
              <a:avLst>
                <a:gd fmla="val 27317"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2" name="Google Shape;12;p2"/>
            <p:cNvSpPr/>
            <p:nvPr/>
          </p:nvSpPr>
          <p:spPr>
            <a:xfrm rot="-9001516">
              <a:off x="6992089" y="433587"/>
              <a:ext cx="1242950" cy="2861501"/>
            </a:xfrm>
            <a:prstGeom prst="trapezoid">
              <a:avLst>
                <a:gd fmla="val 16489" name="adj"/>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13" name="Google Shape;13;p2"/>
          <p:cNvSpPr txBox="1"/>
          <p:nvPr>
            <p:ph type="title"/>
          </p:nvPr>
        </p:nvSpPr>
        <p:spPr>
          <a:xfrm>
            <a:off x="328350" y="991800"/>
            <a:ext cx="8487300" cy="3159900"/>
          </a:xfrm>
          <a:prstGeom prst="rect">
            <a:avLst/>
          </a:prstGeom>
        </p:spPr>
        <p:txBody>
          <a:bodyPr anchorCtr="0" anchor="ctr" bIns="91425" lIns="91425" spcFirstLastPara="1" rIns="91425" wrap="square" tIns="91425">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14" name="Google Shape;14;p2"/>
          <p:cNvSpPr txBox="1"/>
          <p:nvPr>
            <p:ph idx="1" type="subTitle"/>
          </p:nvPr>
        </p:nvSpPr>
        <p:spPr>
          <a:xfrm>
            <a:off x="1568850" y="3519600"/>
            <a:ext cx="6006300" cy="5031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Work Sans"/>
              <a:buNone/>
              <a:defRPr sz="28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 name="Google Shape;15;p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7" name="Google Shape;17;p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8" name="Google Shape;18;p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ee structure">
  <p:cSld name="CUSTOM_4">
    <p:spTree>
      <p:nvGrpSpPr>
        <p:cNvPr id="155" name="Shape 155"/>
        <p:cNvGrpSpPr/>
        <p:nvPr/>
      </p:nvGrpSpPr>
      <p:grpSpPr>
        <a:xfrm>
          <a:off x="0" y="0"/>
          <a:ext cx="0" cy="0"/>
          <a:chOff x="0" y="0"/>
          <a:chExt cx="0" cy="0"/>
        </a:xfrm>
      </p:grpSpPr>
      <p:sp>
        <p:nvSpPr>
          <p:cNvPr id="156" name="Google Shape;156;p1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58" name="Google Shape;158;p11"/>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59" name="Google Shape;159;p11"/>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1">
  <p:cSld name="CUSTOM_13">
    <p:spTree>
      <p:nvGrpSpPr>
        <p:cNvPr id="160" name="Shape 160"/>
        <p:cNvGrpSpPr/>
        <p:nvPr/>
      </p:nvGrpSpPr>
      <p:grpSpPr>
        <a:xfrm>
          <a:off x="0" y="0"/>
          <a:ext cx="0" cy="0"/>
          <a:chOff x="0" y="0"/>
          <a:chExt cx="0" cy="0"/>
        </a:xfrm>
      </p:grpSpPr>
      <p:sp>
        <p:nvSpPr>
          <p:cNvPr id="161" name="Google Shape;161;p12"/>
          <p:cNvSpPr/>
          <p:nvPr/>
        </p:nvSpPr>
        <p:spPr>
          <a:xfrm>
            <a:off x="343100" y="0"/>
            <a:ext cx="4296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162" name="Google Shape;162;p1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64" name="Google Shape;164;p12"/>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65" name="Google Shape;165;p12"/>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66" name="Google Shape;166;p12"/>
          <p:cNvSpPr/>
          <p:nvPr>
            <p:ph idx="4" type="pic"/>
          </p:nvPr>
        </p:nvSpPr>
        <p:spPr>
          <a:xfrm>
            <a:off x="4977650" y="386948"/>
            <a:ext cx="3824100" cy="2096100"/>
          </a:xfrm>
          <a:prstGeom prst="trapezoid">
            <a:avLst>
              <a:gd fmla="val 25000" name="adj"/>
            </a:avLst>
          </a:prstGeom>
          <a:noFill/>
          <a:ln>
            <a:noFill/>
          </a:ln>
        </p:spPr>
      </p:sp>
      <p:sp>
        <p:nvSpPr>
          <p:cNvPr id="167" name="Google Shape;167;p12"/>
          <p:cNvSpPr/>
          <p:nvPr>
            <p:ph idx="5" type="pic"/>
          </p:nvPr>
        </p:nvSpPr>
        <p:spPr>
          <a:xfrm>
            <a:off x="784550" y="326525"/>
            <a:ext cx="3413100" cy="2198100"/>
          </a:xfrm>
          <a:prstGeom prst="ellipse">
            <a:avLst/>
          </a:prstGeom>
          <a:noFill/>
          <a:ln>
            <a:noFill/>
          </a:ln>
        </p:spPr>
      </p:sp>
      <p:sp>
        <p:nvSpPr>
          <p:cNvPr id="168" name="Google Shape;168;p12"/>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69" name="Google Shape;169;p12"/>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70" name="Google Shape;170;p12"/>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71" name="Google Shape;171;p12"/>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2">
  <p:cSld name="CUSTOM_13_1">
    <p:spTree>
      <p:nvGrpSpPr>
        <p:cNvPr id="172" name="Shape 172"/>
        <p:cNvGrpSpPr/>
        <p:nvPr/>
      </p:nvGrpSpPr>
      <p:grpSpPr>
        <a:xfrm>
          <a:off x="0" y="0"/>
          <a:ext cx="0" cy="0"/>
          <a:chOff x="0" y="0"/>
          <a:chExt cx="0" cy="0"/>
        </a:xfrm>
      </p:grpSpPr>
      <p:sp>
        <p:nvSpPr>
          <p:cNvPr id="173" name="Google Shape;173;p13"/>
          <p:cNvSpPr/>
          <p:nvPr/>
        </p:nvSpPr>
        <p:spPr>
          <a:xfrm>
            <a:off x="343100" y="0"/>
            <a:ext cx="4296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174" name="Google Shape;174;p1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76" name="Google Shape;176;p1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77" name="Google Shape;177;p1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78" name="Google Shape;178;p13"/>
          <p:cNvSpPr/>
          <p:nvPr>
            <p:ph idx="4" type="pic"/>
          </p:nvPr>
        </p:nvSpPr>
        <p:spPr>
          <a:xfrm>
            <a:off x="4977650" y="386948"/>
            <a:ext cx="3824100" cy="2096100"/>
          </a:xfrm>
          <a:prstGeom prst="trapezoid">
            <a:avLst>
              <a:gd fmla="val 25000" name="adj"/>
            </a:avLst>
          </a:prstGeom>
          <a:noFill/>
          <a:ln>
            <a:noFill/>
          </a:ln>
        </p:spPr>
      </p:sp>
      <p:sp>
        <p:nvSpPr>
          <p:cNvPr id="179" name="Google Shape;179;p13"/>
          <p:cNvSpPr/>
          <p:nvPr>
            <p:ph idx="5" type="pic"/>
          </p:nvPr>
        </p:nvSpPr>
        <p:spPr>
          <a:xfrm>
            <a:off x="784550" y="326525"/>
            <a:ext cx="3413100" cy="2198100"/>
          </a:xfrm>
          <a:prstGeom prst="ellipse">
            <a:avLst/>
          </a:prstGeom>
          <a:noFill/>
          <a:ln>
            <a:noFill/>
          </a:ln>
        </p:spPr>
      </p:sp>
      <p:sp>
        <p:nvSpPr>
          <p:cNvPr id="180" name="Google Shape;180;p13"/>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81" name="Google Shape;181;p13"/>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82" name="Google Shape;182;p13"/>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83" name="Google Shape;183;p13"/>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amp; text 3">
  <p:cSld name="CUSTOM_13_1_1">
    <p:spTree>
      <p:nvGrpSpPr>
        <p:cNvPr id="184" name="Shape 184"/>
        <p:cNvGrpSpPr/>
        <p:nvPr/>
      </p:nvGrpSpPr>
      <p:grpSpPr>
        <a:xfrm>
          <a:off x="0" y="0"/>
          <a:ext cx="0" cy="0"/>
          <a:chOff x="0" y="0"/>
          <a:chExt cx="0" cy="0"/>
        </a:xfrm>
      </p:grpSpPr>
      <p:sp>
        <p:nvSpPr>
          <p:cNvPr id="185" name="Google Shape;185;p1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87" name="Google Shape;187;p14"/>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88" name="Google Shape;188;p14"/>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89" name="Google Shape;189;p14"/>
          <p:cNvSpPr/>
          <p:nvPr>
            <p:ph idx="4" type="pic"/>
          </p:nvPr>
        </p:nvSpPr>
        <p:spPr>
          <a:xfrm>
            <a:off x="4977650" y="386948"/>
            <a:ext cx="3824100" cy="2096100"/>
          </a:xfrm>
          <a:prstGeom prst="trapezoid">
            <a:avLst>
              <a:gd fmla="val 25000" name="adj"/>
            </a:avLst>
          </a:prstGeom>
          <a:noFill/>
          <a:ln>
            <a:noFill/>
          </a:ln>
        </p:spPr>
      </p:sp>
      <p:sp>
        <p:nvSpPr>
          <p:cNvPr id="190" name="Google Shape;190;p14"/>
          <p:cNvSpPr/>
          <p:nvPr>
            <p:ph idx="5" type="pic"/>
          </p:nvPr>
        </p:nvSpPr>
        <p:spPr>
          <a:xfrm>
            <a:off x="784550" y="326525"/>
            <a:ext cx="3413100" cy="2198100"/>
          </a:xfrm>
          <a:prstGeom prst="ellipse">
            <a:avLst/>
          </a:prstGeom>
          <a:noFill/>
          <a:ln>
            <a:noFill/>
          </a:ln>
        </p:spPr>
      </p:sp>
      <p:sp>
        <p:nvSpPr>
          <p:cNvPr id="191" name="Google Shape;191;p14"/>
          <p:cNvSpPr txBox="1"/>
          <p:nvPr>
            <p:ph idx="6" type="subTitle"/>
          </p:nvPr>
        </p:nvSpPr>
        <p:spPr>
          <a:xfrm>
            <a:off x="7845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2" name="Google Shape;192;p14"/>
          <p:cNvSpPr txBox="1"/>
          <p:nvPr>
            <p:ph idx="7" type="subTitle"/>
          </p:nvPr>
        </p:nvSpPr>
        <p:spPr>
          <a:xfrm>
            <a:off x="4977650" y="2700975"/>
            <a:ext cx="3135600" cy="546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93" name="Google Shape;193;p14"/>
          <p:cNvSpPr txBox="1"/>
          <p:nvPr>
            <p:ph idx="8" type="body"/>
          </p:nvPr>
        </p:nvSpPr>
        <p:spPr>
          <a:xfrm>
            <a:off x="784425"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94" name="Google Shape;194;p14"/>
          <p:cNvSpPr txBox="1"/>
          <p:nvPr>
            <p:ph idx="9" type="body"/>
          </p:nvPr>
        </p:nvSpPr>
        <p:spPr>
          <a:xfrm>
            <a:off x="4977650" y="3247575"/>
            <a:ext cx="3135600" cy="1710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udience 1">
  <p:cSld name="CUSTOM_2_2_1">
    <p:spTree>
      <p:nvGrpSpPr>
        <p:cNvPr id="195" name="Shape 195"/>
        <p:cNvGrpSpPr/>
        <p:nvPr/>
      </p:nvGrpSpPr>
      <p:grpSpPr>
        <a:xfrm>
          <a:off x="0" y="0"/>
          <a:ext cx="0" cy="0"/>
          <a:chOff x="0" y="0"/>
          <a:chExt cx="0" cy="0"/>
        </a:xfrm>
      </p:grpSpPr>
      <p:sp>
        <p:nvSpPr>
          <p:cNvPr id="196" name="Google Shape;196;p15"/>
          <p:cNvSpPr/>
          <p:nvPr/>
        </p:nvSpPr>
        <p:spPr>
          <a:xfrm>
            <a:off x="3697825" y="277950"/>
            <a:ext cx="5103900" cy="3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7" name="Google Shape;197;p15"/>
          <p:cNvSpPr/>
          <p:nvPr/>
        </p:nvSpPr>
        <p:spPr>
          <a:xfrm>
            <a:off x="644900" y="1702275"/>
            <a:ext cx="5103900" cy="314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8" name="Google Shape;198;p15"/>
          <p:cNvSpPr/>
          <p:nvPr/>
        </p:nvSpPr>
        <p:spPr>
          <a:xfrm>
            <a:off x="3699350" y="1702275"/>
            <a:ext cx="2049300" cy="172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Unbounded"/>
              <a:ea typeface="Unbounded"/>
              <a:cs typeface="Unbounded"/>
              <a:sym typeface="Unbounded"/>
            </a:endParaRPr>
          </a:p>
        </p:txBody>
      </p:sp>
      <p:sp>
        <p:nvSpPr>
          <p:cNvPr id="199" name="Google Shape;199;p15"/>
          <p:cNvSpPr txBox="1"/>
          <p:nvPr>
            <p:ph idx="1" type="subTitle"/>
          </p:nvPr>
        </p:nvSpPr>
        <p:spPr>
          <a:xfrm>
            <a:off x="3711750" y="1720500"/>
            <a:ext cx="2049300" cy="172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15"/>
          <p:cNvSpPr txBox="1"/>
          <p:nvPr>
            <p:ph idx="2" type="body"/>
          </p:nvPr>
        </p:nvSpPr>
        <p:spPr>
          <a:xfrm>
            <a:off x="794750" y="2127975"/>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01" name="Google Shape;201;p15"/>
          <p:cNvSpPr txBox="1"/>
          <p:nvPr>
            <p:ph idx="3" type="body"/>
          </p:nvPr>
        </p:nvSpPr>
        <p:spPr>
          <a:xfrm>
            <a:off x="5893550" y="703650"/>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02" name="Google Shape;202;p1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5"/>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04" name="Google Shape;204;p15"/>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05" name="Google Shape;205;p15"/>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get audience 2">
  <p:cSld name="CUSTOM_2_2_1_1">
    <p:bg>
      <p:bgPr>
        <a:solidFill>
          <a:schemeClr val="dk1"/>
        </a:solidFill>
      </p:bgPr>
    </p:bg>
    <p:spTree>
      <p:nvGrpSpPr>
        <p:cNvPr id="206" name="Shape 206"/>
        <p:cNvGrpSpPr/>
        <p:nvPr/>
      </p:nvGrpSpPr>
      <p:grpSpPr>
        <a:xfrm>
          <a:off x="0" y="0"/>
          <a:ext cx="0" cy="0"/>
          <a:chOff x="0" y="0"/>
          <a:chExt cx="0" cy="0"/>
        </a:xfrm>
      </p:grpSpPr>
      <p:sp>
        <p:nvSpPr>
          <p:cNvPr id="207" name="Google Shape;207;p16"/>
          <p:cNvSpPr/>
          <p:nvPr/>
        </p:nvSpPr>
        <p:spPr>
          <a:xfrm>
            <a:off x="3697825" y="277950"/>
            <a:ext cx="5103900" cy="31482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8" name="Google Shape;208;p16"/>
          <p:cNvSpPr/>
          <p:nvPr/>
        </p:nvSpPr>
        <p:spPr>
          <a:xfrm>
            <a:off x="644900" y="1702275"/>
            <a:ext cx="5103900" cy="314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9" name="Google Shape;209;p16"/>
          <p:cNvSpPr/>
          <p:nvPr/>
        </p:nvSpPr>
        <p:spPr>
          <a:xfrm>
            <a:off x="3699350" y="1702275"/>
            <a:ext cx="2049300" cy="172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latin typeface="Unbounded"/>
              <a:ea typeface="Unbounded"/>
              <a:cs typeface="Unbounded"/>
              <a:sym typeface="Unbounded"/>
            </a:endParaRPr>
          </a:p>
        </p:txBody>
      </p:sp>
      <p:sp>
        <p:nvSpPr>
          <p:cNvPr id="210" name="Google Shape;210;p16"/>
          <p:cNvSpPr txBox="1"/>
          <p:nvPr>
            <p:ph idx="1" type="subTitle"/>
          </p:nvPr>
        </p:nvSpPr>
        <p:spPr>
          <a:xfrm>
            <a:off x="3711750" y="1720500"/>
            <a:ext cx="2049300" cy="1723500"/>
          </a:xfrm>
          <a:prstGeom prst="rect">
            <a:avLst/>
          </a:prstGeom>
        </p:spPr>
        <p:txBody>
          <a:bodyPr anchorCtr="0" anchor="ctr"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16"/>
          <p:cNvSpPr txBox="1"/>
          <p:nvPr>
            <p:ph idx="2" type="body"/>
          </p:nvPr>
        </p:nvSpPr>
        <p:spPr>
          <a:xfrm>
            <a:off x="794750" y="2127975"/>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12" name="Google Shape;212;p16"/>
          <p:cNvSpPr txBox="1"/>
          <p:nvPr>
            <p:ph idx="3" type="body"/>
          </p:nvPr>
        </p:nvSpPr>
        <p:spPr>
          <a:xfrm>
            <a:off x="5893550" y="703650"/>
            <a:ext cx="2759700" cy="22968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13" name="Google Shape;213;p16"/>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15" name="Google Shape;215;p16"/>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16" name="Google Shape;216;p16"/>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groups 1">
  <p:cSld name="CUSTOM_6">
    <p:bg>
      <p:bgPr>
        <a:solidFill>
          <a:schemeClr val="accent1"/>
        </a:solidFill>
      </p:bgPr>
    </p:bg>
    <p:spTree>
      <p:nvGrpSpPr>
        <p:cNvPr id="217" name="Shape 217"/>
        <p:cNvGrpSpPr/>
        <p:nvPr/>
      </p:nvGrpSpPr>
      <p:grpSpPr>
        <a:xfrm>
          <a:off x="0" y="0"/>
          <a:ext cx="0" cy="0"/>
          <a:chOff x="0" y="0"/>
          <a:chExt cx="0" cy="0"/>
        </a:xfrm>
      </p:grpSpPr>
      <p:sp>
        <p:nvSpPr>
          <p:cNvPr id="218" name="Google Shape;218;p17"/>
          <p:cNvSpPr/>
          <p:nvPr/>
        </p:nvSpPr>
        <p:spPr>
          <a:xfrm>
            <a:off x="346850" y="0"/>
            <a:ext cx="2933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19" name="Google Shape;219;p17"/>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7"/>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1" name="Google Shape;221;p17"/>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2" name="Google Shape;222;p17"/>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23" name="Google Shape;223;p17"/>
          <p:cNvSpPr txBox="1"/>
          <p:nvPr>
            <p:ph idx="4" type="subTitle"/>
          </p:nvPr>
        </p:nvSpPr>
        <p:spPr>
          <a:xfrm>
            <a:off x="5495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4" name="Google Shape;224;p17"/>
          <p:cNvSpPr/>
          <p:nvPr/>
        </p:nvSpPr>
        <p:spPr>
          <a:xfrm>
            <a:off x="3280550" y="0"/>
            <a:ext cx="29337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25" name="Google Shape;225;p17"/>
          <p:cNvSpPr txBox="1"/>
          <p:nvPr>
            <p:ph idx="5" type="subTitle"/>
          </p:nvPr>
        </p:nvSpPr>
        <p:spPr>
          <a:xfrm>
            <a:off x="34832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17"/>
          <p:cNvSpPr/>
          <p:nvPr/>
        </p:nvSpPr>
        <p:spPr>
          <a:xfrm>
            <a:off x="6214250" y="0"/>
            <a:ext cx="29337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2"/>
              </a:highlight>
            </a:endParaRPr>
          </a:p>
        </p:txBody>
      </p:sp>
      <p:sp>
        <p:nvSpPr>
          <p:cNvPr id="227" name="Google Shape;227;p17"/>
          <p:cNvSpPr txBox="1"/>
          <p:nvPr>
            <p:ph idx="6" type="subTitle"/>
          </p:nvPr>
        </p:nvSpPr>
        <p:spPr>
          <a:xfrm>
            <a:off x="6416900" y="236750"/>
            <a:ext cx="1673100" cy="5739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17"/>
          <p:cNvSpPr/>
          <p:nvPr>
            <p:ph idx="7" type="pic"/>
          </p:nvPr>
        </p:nvSpPr>
        <p:spPr>
          <a:xfrm>
            <a:off x="626397" y="1905927"/>
            <a:ext cx="865800" cy="865800"/>
          </a:xfrm>
          <a:prstGeom prst="teardrop">
            <a:avLst>
              <a:gd fmla="val 100000" name="adj"/>
            </a:avLst>
          </a:prstGeom>
          <a:noFill/>
          <a:ln>
            <a:noFill/>
          </a:ln>
        </p:spPr>
      </p:sp>
      <p:sp>
        <p:nvSpPr>
          <p:cNvPr id="229" name="Google Shape;229;p17"/>
          <p:cNvSpPr/>
          <p:nvPr>
            <p:ph idx="8" type="pic"/>
          </p:nvPr>
        </p:nvSpPr>
        <p:spPr>
          <a:xfrm>
            <a:off x="2041233" y="986175"/>
            <a:ext cx="1054800" cy="1054800"/>
          </a:xfrm>
          <a:prstGeom prst="diamond">
            <a:avLst/>
          </a:prstGeom>
          <a:noFill/>
          <a:ln>
            <a:noFill/>
          </a:ln>
        </p:spPr>
      </p:sp>
      <p:sp>
        <p:nvSpPr>
          <p:cNvPr id="230" name="Google Shape;230;p17"/>
          <p:cNvSpPr/>
          <p:nvPr>
            <p:ph idx="9" type="pic"/>
          </p:nvPr>
        </p:nvSpPr>
        <p:spPr>
          <a:xfrm>
            <a:off x="626397" y="3256649"/>
            <a:ext cx="865800" cy="865800"/>
          </a:xfrm>
          <a:prstGeom prst="octagon">
            <a:avLst>
              <a:gd fmla="val 29289" name="adj"/>
            </a:avLst>
          </a:prstGeom>
          <a:noFill/>
          <a:ln>
            <a:noFill/>
          </a:ln>
        </p:spPr>
      </p:sp>
      <p:sp>
        <p:nvSpPr>
          <p:cNvPr id="231" name="Google Shape;231;p17"/>
          <p:cNvSpPr/>
          <p:nvPr>
            <p:ph idx="13" type="pic"/>
          </p:nvPr>
        </p:nvSpPr>
        <p:spPr>
          <a:xfrm>
            <a:off x="2016263" y="2431449"/>
            <a:ext cx="1104900" cy="865800"/>
          </a:xfrm>
          <a:prstGeom prst="parallelogram">
            <a:avLst>
              <a:gd fmla="val 25000" name="adj"/>
            </a:avLst>
          </a:prstGeom>
          <a:noFill/>
          <a:ln>
            <a:noFill/>
          </a:ln>
        </p:spPr>
      </p:sp>
      <p:sp>
        <p:nvSpPr>
          <p:cNvPr id="232" name="Google Shape;232;p17"/>
          <p:cNvSpPr/>
          <p:nvPr>
            <p:ph idx="14" type="pic"/>
          </p:nvPr>
        </p:nvSpPr>
        <p:spPr>
          <a:xfrm>
            <a:off x="2031976" y="3738145"/>
            <a:ext cx="1054800" cy="865800"/>
          </a:xfrm>
          <a:prstGeom prst="trapezoid">
            <a:avLst>
              <a:gd fmla="val 12350" name="adj"/>
            </a:avLst>
          </a:prstGeom>
          <a:noFill/>
          <a:ln>
            <a:noFill/>
          </a:ln>
        </p:spPr>
      </p:sp>
      <p:sp>
        <p:nvSpPr>
          <p:cNvPr id="233" name="Google Shape;233;p17"/>
          <p:cNvSpPr txBox="1"/>
          <p:nvPr>
            <p:ph idx="15" type="subTitle"/>
          </p:nvPr>
        </p:nvSpPr>
        <p:spPr>
          <a:xfrm>
            <a:off x="506875" y="28126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34" name="Google Shape;234;p17"/>
          <p:cNvSpPr txBox="1"/>
          <p:nvPr>
            <p:ph idx="16" type="subTitle"/>
          </p:nvPr>
        </p:nvSpPr>
        <p:spPr>
          <a:xfrm>
            <a:off x="2016261" y="19874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35" name="Google Shape;235;p17"/>
          <p:cNvSpPr txBox="1"/>
          <p:nvPr>
            <p:ph idx="17" type="subTitle"/>
          </p:nvPr>
        </p:nvSpPr>
        <p:spPr>
          <a:xfrm>
            <a:off x="506875" y="41496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36" name="Google Shape;236;p17"/>
          <p:cNvSpPr txBox="1"/>
          <p:nvPr>
            <p:ph idx="18" type="subTitle"/>
          </p:nvPr>
        </p:nvSpPr>
        <p:spPr>
          <a:xfrm>
            <a:off x="2016261" y="33244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37" name="Google Shape;237;p17"/>
          <p:cNvSpPr txBox="1"/>
          <p:nvPr>
            <p:ph idx="19" type="subTitle"/>
          </p:nvPr>
        </p:nvSpPr>
        <p:spPr>
          <a:xfrm>
            <a:off x="2016261" y="462726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38" name="Google Shape;238;p17"/>
          <p:cNvSpPr/>
          <p:nvPr>
            <p:ph idx="20" type="pic"/>
          </p:nvPr>
        </p:nvSpPr>
        <p:spPr>
          <a:xfrm>
            <a:off x="3559772" y="1911802"/>
            <a:ext cx="865800" cy="865800"/>
          </a:xfrm>
          <a:prstGeom prst="teardrop">
            <a:avLst>
              <a:gd fmla="val 100000" name="adj"/>
            </a:avLst>
          </a:prstGeom>
          <a:noFill/>
          <a:ln>
            <a:noFill/>
          </a:ln>
        </p:spPr>
      </p:sp>
      <p:sp>
        <p:nvSpPr>
          <p:cNvPr id="239" name="Google Shape;239;p17"/>
          <p:cNvSpPr/>
          <p:nvPr>
            <p:ph idx="21" type="pic"/>
          </p:nvPr>
        </p:nvSpPr>
        <p:spPr>
          <a:xfrm>
            <a:off x="4974608" y="992050"/>
            <a:ext cx="1054800" cy="1054800"/>
          </a:xfrm>
          <a:prstGeom prst="diamond">
            <a:avLst/>
          </a:prstGeom>
          <a:noFill/>
          <a:ln>
            <a:noFill/>
          </a:ln>
        </p:spPr>
      </p:sp>
      <p:sp>
        <p:nvSpPr>
          <p:cNvPr id="240" name="Google Shape;240;p17"/>
          <p:cNvSpPr/>
          <p:nvPr>
            <p:ph idx="22" type="pic"/>
          </p:nvPr>
        </p:nvSpPr>
        <p:spPr>
          <a:xfrm>
            <a:off x="3559772" y="3262524"/>
            <a:ext cx="865800" cy="865800"/>
          </a:xfrm>
          <a:prstGeom prst="octagon">
            <a:avLst>
              <a:gd fmla="val 29289" name="adj"/>
            </a:avLst>
          </a:prstGeom>
          <a:noFill/>
          <a:ln>
            <a:noFill/>
          </a:ln>
        </p:spPr>
      </p:sp>
      <p:sp>
        <p:nvSpPr>
          <p:cNvPr id="241" name="Google Shape;241;p17"/>
          <p:cNvSpPr/>
          <p:nvPr>
            <p:ph idx="23" type="pic"/>
          </p:nvPr>
        </p:nvSpPr>
        <p:spPr>
          <a:xfrm>
            <a:off x="4949638" y="2437324"/>
            <a:ext cx="1104900" cy="865800"/>
          </a:xfrm>
          <a:prstGeom prst="parallelogram">
            <a:avLst>
              <a:gd fmla="val 25000" name="adj"/>
            </a:avLst>
          </a:prstGeom>
          <a:noFill/>
          <a:ln>
            <a:noFill/>
          </a:ln>
        </p:spPr>
      </p:sp>
      <p:sp>
        <p:nvSpPr>
          <p:cNvPr id="242" name="Google Shape;242;p17"/>
          <p:cNvSpPr/>
          <p:nvPr>
            <p:ph idx="24" type="pic"/>
          </p:nvPr>
        </p:nvSpPr>
        <p:spPr>
          <a:xfrm>
            <a:off x="4965351" y="3744020"/>
            <a:ext cx="1054800" cy="865800"/>
          </a:xfrm>
          <a:prstGeom prst="trapezoid">
            <a:avLst>
              <a:gd fmla="val 12350" name="adj"/>
            </a:avLst>
          </a:prstGeom>
          <a:noFill/>
          <a:ln>
            <a:noFill/>
          </a:ln>
        </p:spPr>
      </p:sp>
      <p:sp>
        <p:nvSpPr>
          <p:cNvPr id="243" name="Google Shape;243;p17"/>
          <p:cNvSpPr txBox="1"/>
          <p:nvPr>
            <p:ph idx="25" type="subTitle"/>
          </p:nvPr>
        </p:nvSpPr>
        <p:spPr>
          <a:xfrm>
            <a:off x="3440250" y="281847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44" name="Google Shape;244;p17"/>
          <p:cNvSpPr txBox="1"/>
          <p:nvPr>
            <p:ph idx="26" type="subTitle"/>
          </p:nvPr>
        </p:nvSpPr>
        <p:spPr>
          <a:xfrm>
            <a:off x="4949636" y="199327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45" name="Google Shape;245;p17"/>
          <p:cNvSpPr txBox="1"/>
          <p:nvPr>
            <p:ph idx="27" type="subTitle"/>
          </p:nvPr>
        </p:nvSpPr>
        <p:spPr>
          <a:xfrm>
            <a:off x="3440250" y="41554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46" name="Google Shape;246;p17"/>
          <p:cNvSpPr txBox="1"/>
          <p:nvPr>
            <p:ph idx="28" type="subTitle"/>
          </p:nvPr>
        </p:nvSpPr>
        <p:spPr>
          <a:xfrm>
            <a:off x="4949636" y="33302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47" name="Google Shape;247;p17"/>
          <p:cNvSpPr txBox="1"/>
          <p:nvPr>
            <p:ph idx="29" type="subTitle"/>
          </p:nvPr>
        </p:nvSpPr>
        <p:spPr>
          <a:xfrm>
            <a:off x="4949636" y="46331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48" name="Google Shape;248;p17"/>
          <p:cNvSpPr/>
          <p:nvPr>
            <p:ph idx="30" type="pic"/>
          </p:nvPr>
        </p:nvSpPr>
        <p:spPr>
          <a:xfrm>
            <a:off x="6493147" y="1905927"/>
            <a:ext cx="865800" cy="865800"/>
          </a:xfrm>
          <a:prstGeom prst="teardrop">
            <a:avLst>
              <a:gd fmla="val 100000" name="adj"/>
            </a:avLst>
          </a:prstGeom>
          <a:noFill/>
          <a:ln>
            <a:noFill/>
          </a:ln>
        </p:spPr>
      </p:sp>
      <p:sp>
        <p:nvSpPr>
          <p:cNvPr id="249" name="Google Shape;249;p17"/>
          <p:cNvSpPr/>
          <p:nvPr>
            <p:ph idx="31" type="pic"/>
          </p:nvPr>
        </p:nvSpPr>
        <p:spPr>
          <a:xfrm>
            <a:off x="7907983" y="986175"/>
            <a:ext cx="1054800" cy="1054800"/>
          </a:xfrm>
          <a:prstGeom prst="diamond">
            <a:avLst/>
          </a:prstGeom>
          <a:noFill/>
          <a:ln>
            <a:noFill/>
          </a:ln>
        </p:spPr>
      </p:sp>
      <p:sp>
        <p:nvSpPr>
          <p:cNvPr id="250" name="Google Shape;250;p17"/>
          <p:cNvSpPr/>
          <p:nvPr>
            <p:ph idx="32" type="pic"/>
          </p:nvPr>
        </p:nvSpPr>
        <p:spPr>
          <a:xfrm>
            <a:off x="6493147" y="3256649"/>
            <a:ext cx="865800" cy="865800"/>
          </a:xfrm>
          <a:prstGeom prst="octagon">
            <a:avLst>
              <a:gd fmla="val 29289" name="adj"/>
            </a:avLst>
          </a:prstGeom>
          <a:noFill/>
          <a:ln>
            <a:noFill/>
          </a:ln>
        </p:spPr>
      </p:sp>
      <p:sp>
        <p:nvSpPr>
          <p:cNvPr id="251" name="Google Shape;251;p17"/>
          <p:cNvSpPr/>
          <p:nvPr>
            <p:ph idx="33" type="pic"/>
          </p:nvPr>
        </p:nvSpPr>
        <p:spPr>
          <a:xfrm>
            <a:off x="7883013" y="2431449"/>
            <a:ext cx="1104900" cy="865800"/>
          </a:xfrm>
          <a:prstGeom prst="parallelogram">
            <a:avLst>
              <a:gd fmla="val 25000" name="adj"/>
            </a:avLst>
          </a:prstGeom>
          <a:noFill/>
          <a:ln>
            <a:noFill/>
          </a:ln>
        </p:spPr>
      </p:sp>
      <p:sp>
        <p:nvSpPr>
          <p:cNvPr id="252" name="Google Shape;252;p17"/>
          <p:cNvSpPr/>
          <p:nvPr>
            <p:ph idx="34" type="pic"/>
          </p:nvPr>
        </p:nvSpPr>
        <p:spPr>
          <a:xfrm>
            <a:off x="7898726" y="3738145"/>
            <a:ext cx="1054800" cy="865800"/>
          </a:xfrm>
          <a:prstGeom prst="trapezoid">
            <a:avLst>
              <a:gd fmla="val 12350" name="adj"/>
            </a:avLst>
          </a:prstGeom>
          <a:noFill/>
          <a:ln>
            <a:noFill/>
          </a:ln>
        </p:spPr>
      </p:sp>
      <p:sp>
        <p:nvSpPr>
          <p:cNvPr id="253" name="Google Shape;253;p17"/>
          <p:cNvSpPr txBox="1"/>
          <p:nvPr>
            <p:ph idx="35" type="subTitle"/>
          </p:nvPr>
        </p:nvSpPr>
        <p:spPr>
          <a:xfrm>
            <a:off x="6373625" y="28126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54" name="Google Shape;254;p17"/>
          <p:cNvSpPr txBox="1"/>
          <p:nvPr>
            <p:ph idx="36" type="subTitle"/>
          </p:nvPr>
        </p:nvSpPr>
        <p:spPr>
          <a:xfrm>
            <a:off x="7883011" y="1987404"/>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55" name="Google Shape;255;p17"/>
          <p:cNvSpPr txBox="1"/>
          <p:nvPr>
            <p:ph idx="37" type="subTitle"/>
          </p:nvPr>
        </p:nvSpPr>
        <p:spPr>
          <a:xfrm>
            <a:off x="6373625" y="41496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56" name="Google Shape;256;p17"/>
          <p:cNvSpPr txBox="1"/>
          <p:nvPr>
            <p:ph idx="38" type="subTitle"/>
          </p:nvPr>
        </p:nvSpPr>
        <p:spPr>
          <a:xfrm>
            <a:off x="7883011" y="332441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
        <p:nvSpPr>
          <p:cNvPr id="257" name="Google Shape;257;p17"/>
          <p:cNvSpPr txBox="1"/>
          <p:nvPr>
            <p:ph idx="39" type="subTitle"/>
          </p:nvPr>
        </p:nvSpPr>
        <p:spPr>
          <a:xfrm>
            <a:off x="7883011" y="4627263"/>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1400"/>
              <a:buFont typeface="Work Sans Medium"/>
              <a:buNone/>
              <a:defRPr>
                <a:solidFill>
                  <a:schemeClr val="dk1"/>
                </a:solidFill>
                <a:latin typeface="Work Sans Medium"/>
                <a:ea typeface="Work Sans Medium"/>
                <a:cs typeface="Work Sans Medium"/>
                <a:sym typeface="Work Sans Medium"/>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groups 2">
  <p:cSld name="CUSTOM_2_1_1_1_1_1_1_1_1">
    <p:spTree>
      <p:nvGrpSpPr>
        <p:cNvPr id="258" name="Shape 258"/>
        <p:cNvGrpSpPr/>
        <p:nvPr/>
      </p:nvGrpSpPr>
      <p:grpSpPr>
        <a:xfrm>
          <a:off x="0" y="0"/>
          <a:ext cx="0" cy="0"/>
          <a:chOff x="0" y="0"/>
          <a:chExt cx="0" cy="0"/>
        </a:xfrm>
      </p:grpSpPr>
      <p:sp>
        <p:nvSpPr>
          <p:cNvPr id="259" name="Google Shape;259;p18"/>
          <p:cNvSpPr/>
          <p:nvPr/>
        </p:nvSpPr>
        <p:spPr>
          <a:xfrm>
            <a:off x="0" y="2571750"/>
            <a:ext cx="4572000" cy="258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260" name="Google Shape;260;p18"/>
          <p:cNvSpPr/>
          <p:nvPr/>
        </p:nvSpPr>
        <p:spPr>
          <a:xfrm>
            <a:off x="4572000" y="0"/>
            <a:ext cx="4572000" cy="2580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261" name="Google Shape;261;p18"/>
          <p:cNvSpPr txBox="1"/>
          <p:nvPr>
            <p:ph idx="1" type="subTitle"/>
          </p:nvPr>
        </p:nvSpPr>
        <p:spPr>
          <a:xfrm>
            <a:off x="5391900" y="103875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262" name="Google Shape;262;p18"/>
          <p:cNvSpPr txBox="1"/>
          <p:nvPr>
            <p:ph idx="2" type="subTitle"/>
          </p:nvPr>
        </p:nvSpPr>
        <p:spPr>
          <a:xfrm>
            <a:off x="1025000" y="3597525"/>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263" name="Google Shape;263;p18"/>
          <p:cNvSpPr txBox="1"/>
          <p:nvPr>
            <p:ph idx="3" type="subTitle"/>
          </p:nvPr>
        </p:nvSpPr>
        <p:spPr>
          <a:xfrm>
            <a:off x="1025000" y="103875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264" name="Google Shape;264;p18"/>
          <p:cNvSpPr txBox="1"/>
          <p:nvPr>
            <p:ph idx="4" type="subTitle"/>
          </p:nvPr>
        </p:nvSpPr>
        <p:spPr>
          <a:xfrm>
            <a:off x="5391900" y="3610500"/>
            <a:ext cx="2932200" cy="5031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1400"/>
              <a:buFont typeface="Work Sans Medium"/>
              <a:buNone/>
              <a:defRPr>
                <a:latin typeface="Work Sans Medium"/>
                <a:ea typeface="Work Sans Medium"/>
                <a:cs typeface="Work Sans Medium"/>
                <a:sym typeface="Work Sans Medium"/>
              </a:defRPr>
            </a:lvl2pPr>
            <a:lvl3pPr lvl="2">
              <a:spcBef>
                <a:spcPts val="0"/>
              </a:spcBef>
              <a:spcAft>
                <a:spcPts val="0"/>
              </a:spcAft>
              <a:buSzPts val="1400"/>
              <a:buFont typeface="Work Sans Medium"/>
              <a:buNone/>
              <a:defRPr>
                <a:latin typeface="Work Sans Medium"/>
                <a:ea typeface="Work Sans Medium"/>
                <a:cs typeface="Work Sans Medium"/>
                <a:sym typeface="Work Sans Medium"/>
              </a:defRPr>
            </a:lvl3pPr>
            <a:lvl4pPr lvl="3">
              <a:spcBef>
                <a:spcPts val="0"/>
              </a:spcBef>
              <a:spcAft>
                <a:spcPts val="0"/>
              </a:spcAft>
              <a:buSzPts val="1400"/>
              <a:buFont typeface="Work Sans Medium"/>
              <a:buNone/>
              <a:defRPr>
                <a:latin typeface="Work Sans Medium"/>
                <a:ea typeface="Work Sans Medium"/>
                <a:cs typeface="Work Sans Medium"/>
                <a:sym typeface="Work Sans Medium"/>
              </a:defRPr>
            </a:lvl4pPr>
            <a:lvl5pPr lvl="4">
              <a:spcBef>
                <a:spcPts val="0"/>
              </a:spcBef>
              <a:spcAft>
                <a:spcPts val="0"/>
              </a:spcAft>
              <a:buSzPts val="1400"/>
              <a:buFont typeface="Work Sans Medium"/>
              <a:buNone/>
              <a:defRPr>
                <a:latin typeface="Work Sans Medium"/>
                <a:ea typeface="Work Sans Medium"/>
                <a:cs typeface="Work Sans Medium"/>
                <a:sym typeface="Work Sans Medium"/>
              </a:defRPr>
            </a:lvl5pPr>
            <a:lvl6pPr lvl="5">
              <a:spcBef>
                <a:spcPts val="0"/>
              </a:spcBef>
              <a:spcAft>
                <a:spcPts val="0"/>
              </a:spcAft>
              <a:buSzPts val="1400"/>
              <a:buFont typeface="Work Sans Medium"/>
              <a:buNone/>
              <a:defRPr>
                <a:latin typeface="Work Sans Medium"/>
                <a:ea typeface="Work Sans Medium"/>
                <a:cs typeface="Work Sans Medium"/>
                <a:sym typeface="Work Sans Medium"/>
              </a:defRPr>
            </a:lvl6pPr>
            <a:lvl7pPr lvl="6">
              <a:spcBef>
                <a:spcPts val="0"/>
              </a:spcBef>
              <a:spcAft>
                <a:spcPts val="0"/>
              </a:spcAft>
              <a:buSzPts val="1400"/>
              <a:buFont typeface="Work Sans Medium"/>
              <a:buNone/>
              <a:defRPr>
                <a:latin typeface="Work Sans Medium"/>
                <a:ea typeface="Work Sans Medium"/>
                <a:cs typeface="Work Sans Medium"/>
                <a:sym typeface="Work Sans Medium"/>
              </a:defRPr>
            </a:lvl7pPr>
            <a:lvl8pPr lvl="7">
              <a:spcBef>
                <a:spcPts val="0"/>
              </a:spcBef>
              <a:spcAft>
                <a:spcPts val="0"/>
              </a:spcAft>
              <a:buSzPts val="1400"/>
              <a:buFont typeface="Work Sans Medium"/>
              <a:buNone/>
              <a:defRPr>
                <a:latin typeface="Work Sans Medium"/>
                <a:ea typeface="Work Sans Medium"/>
                <a:cs typeface="Work Sans Medium"/>
                <a:sym typeface="Work Sans Medium"/>
              </a:defRPr>
            </a:lvl8pPr>
            <a:lvl9pPr lvl="8">
              <a:spcBef>
                <a:spcPts val="0"/>
              </a:spcBef>
              <a:spcAft>
                <a:spcPts val="0"/>
              </a:spcAft>
              <a:buSzPts val="1400"/>
              <a:buFont typeface="Work Sans Medium"/>
              <a:buNone/>
              <a:defRPr>
                <a:latin typeface="Work Sans Medium"/>
                <a:ea typeface="Work Sans Medium"/>
                <a:cs typeface="Work Sans Medium"/>
                <a:sym typeface="Work Sans Medium"/>
              </a:defRPr>
            </a:lvl9pPr>
          </a:lstStyle>
          <a:p/>
        </p:txBody>
      </p:sp>
      <p:sp>
        <p:nvSpPr>
          <p:cNvPr id="265" name="Google Shape;265;p18"/>
          <p:cNvSpPr/>
          <p:nvPr>
            <p:ph idx="5" type="pic"/>
          </p:nvPr>
        </p:nvSpPr>
        <p:spPr>
          <a:xfrm>
            <a:off x="7281668" y="4104482"/>
            <a:ext cx="845100" cy="845100"/>
          </a:xfrm>
          <a:prstGeom prst="teardrop">
            <a:avLst>
              <a:gd fmla="val 100000" name="adj"/>
            </a:avLst>
          </a:prstGeom>
          <a:noFill/>
          <a:ln>
            <a:noFill/>
          </a:ln>
        </p:spPr>
      </p:sp>
      <p:sp>
        <p:nvSpPr>
          <p:cNvPr id="266" name="Google Shape;266;p18"/>
          <p:cNvSpPr/>
          <p:nvPr>
            <p:ph idx="6" type="pic"/>
          </p:nvPr>
        </p:nvSpPr>
        <p:spPr>
          <a:xfrm>
            <a:off x="2766425" y="82475"/>
            <a:ext cx="1033800" cy="1033800"/>
          </a:xfrm>
          <a:prstGeom prst="diamond">
            <a:avLst/>
          </a:prstGeom>
          <a:noFill/>
          <a:ln>
            <a:noFill/>
          </a:ln>
        </p:spPr>
      </p:sp>
      <p:sp>
        <p:nvSpPr>
          <p:cNvPr id="267" name="Google Shape;267;p18"/>
          <p:cNvSpPr/>
          <p:nvPr>
            <p:ph idx="7" type="pic"/>
          </p:nvPr>
        </p:nvSpPr>
        <p:spPr>
          <a:xfrm>
            <a:off x="1694350" y="1590164"/>
            <a:ext cx="1033800" cy="848400"/>
          </a:xfrm>
          <a:prstGeom prst="trapezoid">
            <a:avLst>
              <a:gd fmla="val 12350" name="adj"/>
            </a:avLst>
          </a:prstGeom>
          <a:noFill/>
          <a:ln>
            <a:noFill/>
          </a:ln>
        </p:spPr>
      </p:sp>
      <p:sp>
        <p:nvSpPr>
          <p:cNvPr id="268" name="Google Shape;268;p18"/>
          <p:cNvSpPr/>
          <p:nvPr>
            <p:ph idx="8" type="pic"/>
          </p:nvPr>
        </p:nvSpPr>
        <p:spPr>
          <a:xfrm>
            <a:off x="471375" y="943066"/>
            <a:ext cx="1033800" cy="810000"/>
          </a:xfrm>
          <a:prstGeom prst="parallelogram">
            <a:avLst>
              <a:gd fmla="val 25000" name="adj"/>
            </a:avLst>
          </a:prstGeom>
          <a:noFill/>
          <a:ln>
            <a:noFill/>
          </a:ln>
        </p:spPr>
      </p:sp>
      <p:sp>
        <p:nvSpPr>
          <p:cNvPr id="269" name="Google Shape;269;p18"/>
          <p:cNvSpPr/>
          <p:nvPr>
            <p:ph idx="9" type="pic"/>
          </p:nvPr>
        </p:nvSpPr>
        <p:spPr>
          <a:xfrm>
            <a:off x="7232328" y="208314"/>
            <a:ext cx="943800" cy="943800"/>
          </a:xfrm>
          <a:prstGeom prst="pentagon">
            <a:avLst>
              <a:gd fmla="val 105146" name="hf"/>
              <a:gd fmla="val 110557" name="vf"/>
            </a:avLst>
          </a:prstGeom>
          <a:noFill/>
          <a:ln>
            <a:noFill/>
          </a:ln>
        </p:spPr>
      </p:sp>
      <p:sp>
        <p:nvSpPr>
          <p:cNvPr id="270" name="Google Shape;270;p18"/>
          <p:cNvSpPr/>
          <p:nvPr>
            <p:ph idx="13" type="pic"/>
          </p:nvPr>
        </p:nvSpPr>
        <p:spPr>
          <a:xfrm>
            <a:off x="4926593" y="1453373"/>
            <a:ext cx="845100" cy="845100"/>
          </a:xfrm>
          <a:prstGeom prst="octagon">
            <a:avLst>
              <a:gd fmla="val 29289" name="adj"/>
            </a:avLst>
          </a:prstGeom>
          <a:noFill/>
          <a:ln>
            <a:noFill/>
          </a:ln>
        </p:spPr>
      </p:sp>
      <p:sp>
        <p:nvSpPr>
          <p:cNvPr id="271" name="Google Shape;271;p18"/>
          <p:cNvSpPr/>
          <p:nvPr>
            <p:ph idx="14" type="pic"/>
          </p:nvPr>
        </p:nvSpPr>
        <p:spPr>
          <a:xfrm>
            <a:off x="3337313" y="1453363"/>
            <a:ext cx="925800" cy="925800"/>
          </a:xfrm>
          <a:prstGeom prst="teardrop">
            <a:avLst>
              <a:gd fmla="val 100000" name="adj"/>
            </a:avLst>
          </a:prstGeom>
          <a:noFill/>
          <a:ln>
            <a:noFill/>
          </a:ln>
        </p:spPr>
      </p:sp>
      <p:sp>
        <p:nvSpPr>
          <p:cNvPr id="272" name="Google Shape;272;p18"/>
          <p:cNvSpPr/>
          <p:nvPr>
            <p:ph idx="15" type="pic"/>
          </p:nvPr>
        </p:nvSpPr>
        <p:spPr>
          <a:xfrm>
            <a:off x="5117041" y="2817273"/>
            <a:ext cx="1078500" cy="845100"/>
          </a:xfrm>
          <a:prstGeom prst="parallelogram">
            <a:avLst>
              <a:gd fmla="val 25000" name="adj"/>
            </a:avLst>
          </a:prstGeom>
          <a:noFill/>
          <a:ln>
            <a:noFill/>
          </a:ln>
        </p:spPr>
      </p:sp>
      <p:sp>
        <p:nvSpPr>
          <p:cNvPr id="273" name="Google Shape;273;p18"/>
          <p:cNvSpPr/>
          <p:nvPr>
            <p:ph idx="16" type="pic"/>
          </p:nvPr>
        </p:nvSpPr>
        <p:spPr>
          <a:xfrm>
            <a:off x="942143" y="2666705"/>
            <a:ext cx="943800" cy="943800"/>
          </a:xfrm>
          <a:prstGeom prst="pentagon">
            <a:avLst>
              <a:gd fmla="val 105146" name="hf"/>
              <a:gd fmla="val 110557" name="vf"/>
            </a:avLst>
          </a:prstGeom>
          <a:noFill/>
          <a:ln>
            <a:noFill/>
          </a:ln>
        </p:spPr>
      </p:sp>
      <p:sp>
        <p:nvSpPr>
          <p:cNvPr id="274" name="Google Shape;274;p18"/>
          <p:cNvSpPr/>
          <p:nvPr>
            <p:ph idx="17" type="pic"/>
          </p:nvPr>
        </p:nvSpPr>
        <p:spPr>
          <a:xfrm>
            <a:off x="3001785" y="2765398"/>
            <a:ext cx="1078500" cy="845100"/>
          </a:xfrm>
          <a:prstGeom prst="parallelogram">
            <a:avLst>
              <a:gd fmla="val 25000" name="adj"/>
            </a:avLst>
          </a:prstGeom>
          <a:noFill/>
          <a:ln>
            <a:noFill/>
          </a:ln>
        </p:spPr>
      </p:sp>
      <p:sp>
        <p:nvSpPr>
          <p:cNvPr id="275" name="Google Shape;275;p18"/>
          <p:cNvSpPr/>
          <p:nvPr>
            <p:ph idx="18" type="pic"/>
          </p:nvPr>
        </p:nvSpPr>
        <p:spPr>
          <a:xfrm>
            <a:off x="2733725" y="3996724"/>
            <a:ext cx="943800" cy="943800"/>
          </a:xfrm>
          <a:prstGeom prst="pentagon">
            <a:avLst>
              <a:gd fmla="val 105146" name="hf"/>
              <a:gd fmla="val 110557" name="vf"/>
            </a:avLst>
          </a:prstGeom>
          <a:noFill/>
          <a:ln>
            <a:noFill/>
          </a:ln>
        </p:spPr>
      </p:sp>
      <p:sp>
        <p:nvSpPr>
          <p:cNvPr id="276" name="Google Shape;276;p18"/>
          <p:cNvSpPr/>
          <p:nvPr>
            <p:ph idx="19" type="pic"/>
          </p:nvPr>
        </p:nvSpPr>
        <p:spPr>
          <a:xfrm>
            <a:off x="671603" y="4104479"/>
            <a:ext cx="1029600" cy="845100"/>
          </a:xfrm>
          <a:prstGeom prst="trapezoid">
            <a:avLst>
              <a:gd fmla="val 12350" name="adj"/>
            </a:avLst>
          </a:prstGeom>
          <a:noFill/>
          <a:ln>
            <a:noFill/>
          </a:ln>
        </p:spPr>
      </p:sp>
      <p:sp>
        <p:nvSpPr>
          <p:cNvPr id="277" name="Google Shape;277;p18"/>
          <p:cNvSpPr/>
          <p:nvPr>
            <p:ph idx="20" type="pic"/>
          </p:nvPr>
        </p:nvSpPr>
        <p:spPr>
          <a:xfrm>
            <a:off x="5117047" y="176817"/>
            <a:ext cx="1078500" cy="845100"/>
          </a:xfrm>
          <a:prstGeom prst="parallelogram">
            <a:avLst>
              <a:gd fmla="val 25000" name="adj"/>
            </a:avLst>
          </a:prstGeom>
          <a:noFill/>
          <a:ln>
            <a:noFill/>
          </a:ln>
        </p:spPr>
      </p:sp>
      <p:sp>
        <p:nvSpPr>
          <p:cNvPr id="278" name="Google Shape;278;p18"/>
          <p:cNvSpPr/>
          <p:nvPr>
            <p:ph idx="21" type="pic"/>
          </p:nvPr>
        </p:nvSpPr>
        <p:spPr>
          <a:xfrm>
            <a:off x="7589511" y="1493717"/>
            <a:ext cx="845100" cy="845100"/>
          </a:xfrm>
          <a:prstGeom prst="teardrop">
            <a:avLst>
              <a:gd fmla="val 100000" name="adj"/>
            </a:avLst>
          </a:prstGeom>
          <a:noFill/>
          <a:ln>
            <a:noFill/>
          </a:ln>
        </p:spPr>
      </p:sp>
      <p:sp>
        <p:nvSpPr>
          <p:cNvPr id="279" name="Google Shape;279;p18"/>
          <p:cNvSpPr/>
          <p:nvPr>
            <p:ph idx="22" type="pic"/>
          </p:nvPr>
        </p:nvSpPr>
        <p:spPr>
          <a:xfrm>
            <a:off x="7405007" y="2680430"/>
            <a:ext cx="1029600" cy="1029600"/>
          </a:xfrm>
          <a:prstGeom prst="diamond">
            <a:avLst/>
          </a:prstGeom>
          <a:noFill/>
          <a:ln>
            <a:noFill/>
          </a:ln>
        </p:spPr>
      </p:sp>
      <p:sp>
        <p:nvSpPr>
          <p:cNvPr id="280" name="Google Shape;280;p18"/>
          <p:cNvSpPr/>
          <p:nvPr>
            <p:ph idx="23" type="pic"/>
          </p:nvPr>
        </p:nvSpPr>
        <p:spPr>
          <a:xfrm>
            <a:off x="5391900" y="3996724"/>
            <a:ext cx="943800" cy="943800"/>
          </a:xfrm>
          <a:prstGeom prst="pentagon">
            <a:avLst>
              <a:gd fmla="val 105146" name="hf"/>
              <a:gd fmla="val 110557" name="vf"/>
            </a:avLst>
          </a:prstGeom>
          <a:noFill/>
          <a:ln>
            <a:noFill/>
          </a:ln>
        </p:spPr>
      </p:sp>
      <p:sp>
        <p:nvSpPr>
          <p:cNvPr id="281" name="Google Shape;281;p18"/>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sz="1800"/>
            </a:lvl1pPr>
            <a:lvl2pPr lvl="1" algn="ctr">
              <a:spcBef>
                <a:spcPts val="0"/>
              </a:spcBef>
              <a:spcAft>
                <a:spcPts val="0"/>
              </a:spcAft>
              <a:buClr>
                <a:schemeClr val="dk1"/>
              </a:buClr>
              <a:buSzPts val="5600"/>
              <a:buNone/>
              <a:defRPr>
                <a:solidFill>
                  <a:schemeClr val="dk1"/>
                </a:solidFill>
              </a:defRPr>
            </a:lvl2pPr>
            <a:lvl3pPr lvl="2" algn="ctr">
              <a:spcBef>
                <a:spcPts val="0"/>
              </a:spcBef>
              <a:spcAft>
                <a:spcPts val="0"/>
              </a:spcAft>
              <a:buClr>
                <a:schemeClr val="dk1"/>
              </a:buClr>
              <a:buSzPts val="5600"/>
              <a:buNone/>
              <a:defRPr>
                <a:solidFill>
                  <a:schemeClr val="dk1"/>
                </a:solidFill>
              </a:defRPr>
            </a:lvl3pPr>
            <a:lvl4pPr lvl="3" algn="ctr">
              <a:spcBef>
                <a:spcPts val="0"/>
              </a:spcBef>
              <a:spcAft>
                <a:spcPts val="0"/>
              </a:spcAft>
              <a:buClr>
                <a:schemeClr val="dk1"/>
              </a:buClr>
              <a:buSzPts val="5600"/>
              <a:buNone/>
              <a:defRPr>
                <a:solidFill>
                  <a:schemeClr val="dk1"/>
                </a:solidFill>
              </a:defRPr>
            </a:lvl4pPr>
            <a:lvl5pPr lvl="4" algn="ctr">
              <a:spcBef>
                <a:spcPts val="0"/>
              </a:spcBef>
              <a:spcAft>
                <a:spcPts val="0"/>
              </a:spcAft>
              <a:buClr>
                <a:schemeClr val="dk1"/>
              </a:buClr>
              <a:buSzPts val="5600"/>
              <a:buNone/>
              <a:defRPr>
                <a:solidFill>
                  <a:schemeClr val="dk1"/>
                </a:solidFill>
              </a:defRPr>
            </a:lvl5pPr>
            <a:lvl6pPr lvl="5" algn="ctr">
              <a:spcBef>
                <a:spcPts val="0"/>
              </a:spcBef>
              <a:spcAft>
                <a:spcPts val="0"/>
              </a:spcAft>
              <a:buClr>
                <a:schemeClr val="dk1"/>
              </a:buClr>
              <a:buSzPts val="5600"/>
              <a:buNone/>
              <a:defRPr>
                <a:solidFill>
                  <a:schemeClr val="dk1"/>
                </a:solidFill>
              </a:defRPr>
            </a:lvl6pPr>
            <a:lvl7pPr lvl="6" algn="ctr">
              <a:spcBef>
                <a:spcPts val="0"/>
              </a:spcBef>
              <a:spcAft>
                <a:spcPts val="0"/>
              </a:spcAft>
              <a:buClr>
                <a:schemeClr val="dk1"/>
              </a:buClr>
              <a:buSzPts val="5600"/>
              <a:buNone/>
              <a:defRPr>
                <a:solidFill>
                  <a:schemeClr val="dk1"/>
                </a:solidFill>
              </a:defRPr>
            </a:lvl7pPr>
            <a:lvl8pPr lvl="7" algn="ctr">
              <a:spcBef>
                <a:spcPts val="0"/>
              </a:spcBef>
              <a:spcAft>
                <a:spcPts val="0"/>
              </a:spcAft>
              <a:buClr>
                <a:schemeClr val="dk1"/>
              </a:buClr>
              <a:buSzPts val="5600"/>
              <a:buNone/>
              <a:defRPr>
                <a:solidFill>
                  <a:schemeClr val="dk1"/>
                </a:solidFill>
              </a:defRPr>
            </a:lvl8pPr>
            <a:lvl9pPr lvl="8" algn="ctr">
              <a:spcBef>
                <a:spcPts val="0"/>
              </a:spcBef>
              <a:spcAft>
                <a:spcPts val="0"/>
              </a:spcAft>
              <a:buClr>
                <a:schemeClr val="dk1"/>
              </a:buClr>
              <a:buSzPts val="5600"/>
              <a:buNone/>
              <a:defRPr>
                <a:solidFill>
                  <a:schemeClr val="dk1"/>
                </a:solidFill>
              </a:defRPr>
            </a:lvl9pPr>
          </a:lstStyle>
          <a:p/>
        </p:txBody>
      </p:sp>
      <p:sp>
        <p:nvSpPr>
          <p:cNvPr id="282" name="Google Shape;282;p18"/>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8"/>
          <p:cNvSpPr txBox="1"/>
          <p:nvPr>
            <p:ph idx="2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84" name="Google Shape;284;p18"/>
          <p:cNvSpPr txBox="1"/>
          <p:nvPr>
            <p:ph idx="2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85" name="Google Shape;285;p18"/>
          <p:cNvSpPr txBox="1"/>
          <p:nvPr>
            <p:ph idx="2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guide id="2" orient="horz" pos="16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ercentage">
  <p:cSld name="CUSTOM_2_1_1_1_1_1_2">
    <p:spTree>
      <p:nvGrpSpPr>
        <p:cNvPr id="286" name="Shape 286"/>
        <p:cNvGrpSpPr/>
        <p:nvPr/>
      </p:nvGrpSpPr>
      <p:grpSpPr>
        <a:xfrm>
          <a:off x="0" y="0"/>
          <a:ext cx="0" cy="0"/>
          <a:chOff x="0" y="0"/>
          <a:chExt cx="0" cy="0"/>
        </a:xfrm>
      </p:grpSpPr>
      <p:sp>
        <p:nvSpPr>
          <p:cNvPr id="287" name="Google Shape;287;p19"/>
          <p:cNvSpPr/>
          <p:nvPr/>
        </p:nvSpPr>
        <p:spPr>
          <a:xfrm>
            <a:off x="4572000" y="-100"/>
            <a:ext cx="4580700" cy="51435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288" name="Google Shape;288;p19"/>
          <p:cNvSpPr txBox="1"/>
          <p:nvPr>
            <p:ph type="title"/>
          </p:nvPr>
        </p:nvSpPr>
        <p:spPr>
          <a:xfrm>
            <a:off x="606176" y="209625"/>
            <a:ext cx="3202500" cy="1155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289" name="Google Shape;289;p19"/>
          <p:cNvSpPr txBox="1"/>
          <p:nvPr>
            <p:ph idx="1" type="body"/>
          </p:nvPr>
        </p:nvSpPr>
        <p:spPr>
          <a:xfrm>
            <a:off x="637550" y="1316375"/>
            <a:ext cx="3202500" cy="2028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90" name="Google Shape;290;p19"/>
          <p:cNvSpPr txBox="1"/>
          <p:nvPr>
            <p:ph idx="2" type="title"/>
          </p:nvPr>
        </p:nvSpPr>
        <p:spPr>
          <a:xfrm>
            <a:off x="4903076" y="2401725"/>
            <a:ext cx="3202500" cy="1155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dk1"/>
              </a:buClr>
              <a:buSzPts val="5600"/>
              <a:buNone/>
              <a:defRPr/>
            </a:lvl1pPr>
            <a:lvl2pPr lvl="1">
              <a:spcBef>
                <a:spcPts val="0"/>
              </a:spcBef>
              <a:spcAft>
                <a:spcPts val="0"/>
              </a:spcAft>
              <a:buClr>
                <a:schemeClr val="dk1"/>
              </a:buClr>
              <a:buSzPts val="5600"/>
              <a:buNone/>
              <a:defRPr>
                <a:solidFill>
                  <a:schemeClr val="dk1"/>
                </a:solidFill>
              </a:defRPr>
            </a:lvl2pPr>
            <a:lvl3pPr lvl="2">
              <a:spcBef>
                <a:spcPts val="0"/>
              </a:spcBef>
              <a:spcAft>
                <a:spcPts val="0"/>
              </a:spcAft>
              <a:buClr>
                <a:schemeClr val="dk1"/>
              </a:buClr>
              <a:buSzPts val="5600"/>
              <a:buNone/>
              <a:defRPr>
                <a:solidFill>
                  <a:schemeClr val="dk1"/>
                </a:solidFill>
              </a:defRPr>
            </a:lvl3pPr>
            <a:lvl4pPr lvl="3">
              <a:spcBef>
                <a:spcPts val="0"/>
              </a:spcBef>
              <a:spcAft>
                <a:spcPts val="0"/>
              </a:spcAft>
              <a:buClr>
                <a:schemeClr val="dk1"/>
              </a:buClr>
              <a:buSzPts val="5600"/>
              <a:buNone/>
              <a:defRPr>
                <a:solidFill>
                  <a:schemeClr val="dk1"/>
                </a:solidFill>
              </a:defRPr>
            </a:lvl4pPr>
            <a:lvl5pPr lvl="4">
              <a:spcBef>
                <a:spcPts val="0"/>
              </a:spcBef>
              <a:spcAft>
                <a:spcPts val="0"/>
              </a:spcAft>
              <a:buClr>
                <a:schemeClr val="dk1"/>
              </a:buClr>
              <a:buSzPts val="5600"/>
              <a:buNone/>
              <a:defRPr>
                <a:solidFill>
                  <a:schemeClr val="dk1"/>
                </a:solidFill>
              </a:defRPr>
            </a:lvl5pPr>
            <a:lvl6pPr lvl="5">
              <a:spcBef>
                <a:spcPts val="0"/>
              </a:spcBef>
              <a:spcAft>
                <a:spcPts val="0"/>
              </a:spcAft>
              <a:buClr>
                <a:schemeClr val="dk1"/>
              </a:buClr>
              <a:buSzPts val="5600"/>
              <a:buNone/>
              <a:defRPr>
                <a:solidFill>
                  <a:schemeClr val="dk1"/>
                </a:solidFill>
              </a:defRPr>
            </a:lvl6pPr>
            <a:lvl7pPr lvl="6">
              <a:spcBef>
                <a:spcPts val="0"/>
              </a:spcBef>
              <a:spcAft>
                <a:spcPts val="0"/>
              </a:spcAft>
              <a:buClr>
                <a:schemeClr val="dk1"/>
              </a:buClr>
              <a:buSzPts val="5600"/>
              <a:buNone/>
              <a:defRPr>
                <a:solidFill>
                  <a:schemeClr val="dk1"/>
                </a:solidFill>
              </a:defRPr>
            </a:lvl7pPr>
            <a:lvl8pPr lvl="7">
              <a:spcBef>
                <a:spcPts val="0"/>
              </a:spcBef>
              <a:spcAft>
                <a:spcPts val="0"/>
              </a:spcAft>
              <a:buClr>
                <a:schemeClr val="dk1"/>
              </a:buClr>
              <a:buSzPts val="5600"/>
              <a:buNone/>
              <a:defRPr>
                <a:solidFill>
                  <a:schemeClr val="dk1"/>
                </a:solidFill>
              </a:defRPr>
            </a:lvl8pPr>
            <a:lvl9pPr lvl="8">
              <a:spcBef>
                <a:spcPts val="0"/>
              </a:spcBef>
              <a:spcAft>
                <a:spcPts val="0"/>
              </a:spcAft>
              <a:buClr>
                <a:schemeClr val="dk1"/>
              </a:buClr>
              <a:buSzPts val="5600"/>
              <a:buNone/>
              <a:defRPr>
                <a:solidFill>
                  <a:schemeClr val="dk1"/>
                </a:solidFill>
              </a:defRPr>
            </a:lvl9pPr>
          </a:lstStyle>
          <a:p/>
        </p:txBody>
      </p:sp>
      <p:sp>
        <p:nvSpPr>
          <p:cNvPr id="291" name="Google Shape;291;p19"/>
          <p:cNvSpPr txBox="1"/>
          <p:nvPr>
            <p:ph idx="3" type="body"/>
          </p:nvPr>
        </p:nvSpPr>
        <p:spPr>
          <a:xfrm>
            <a:off x="4934450" y="3508475"/>
            <a:ext cx="3202500" cy="13767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Char char="●"/>
              <a:defRPr/>
            </a:lvl1pPr>
            <a:lvl2pPr indent="-298450" lvl="1" marL="914400">
              <a:spcBef>
                <a:spcPts val="0"/>
              </a:spcBef>
              <a:spcAft>
                <a:spcPts val="0"/>
              </a:spcAft>
              <a:buClr>
                <a:schemeClr val="dk1"/>
              </a:buClr>
              <a:buSzPts val="1100"/>
              <a:buChar char="○"/>
              <a:defRPr/>
            </a:lvl2pPr>
            <a:lvl3pPr indent="-298450" lvl="2" marL="1371600">
              <a:spcBef>
                <a:spcPts val="0"/>
              </a:spcBef>
              <a:spcAft>
                <a:spcPts val="0"/>
              </a:spcAft>
              <a:buClr>
                <a:schemeClr val="dk1"/>
              </a:buClr>
              <a:buSzPts val="1100"/>
              <a:buChar char="■"/>
              <a:defRPr/>
            </a:lvl3pPr>
            <a:lvl4pPr indent="-298450" lvl="3" marL="1828800">
              <a:spcBef>
                <a:spcPts val="0"/>
              </a:spcBef>
              <a:spcAft>
                <a:spcPts val="0"/>
              </a:spcAft>
              <a:buClr>
                <a:schemeClr val="dk1"/>
              </a:buClr>
              <a:buSzPts val="1100"/>
              <a:buChar char="●"/>
              <a:defRPr/>
            </a:lvl4pPr>
            <a:lvl5pPr indent="-298450" lvl="4" marL="2286000">
              <a:spcBef>
                <a:spcPts val="0"/>
              </a:spcBef>
              <a:spcAft>
                <a:spcPts val="0"/>
              </a:spcAft>
              <a:buClr>
                <a:schemeClr val="dk1"/>
              </a:buClr>
              <a:buSzPts val="1100"/>
              <a:buChar char="○"/>
              <a:defRPr/>
            </a:lvl5pPr>
            <a:lvl6pPr indent="-298450" lvl="5" marL="2743200">
              <a:spcBef>
                <a:spcPts val="0"/>
              </a:spcBef>
              <a:spcAft>
                <a:spcPts val="0"/>
              </a:spcAft>
              <a:buClr>
                <a:schemeClr val="dk1"/>
              </a:buClr>
              <a:buSzPts val="1100"/>
              <a:buChar char="■"/>
              <a:defRPr/>
            </a:lvl6pPr>
            <a:lvl7pPr indent="-298450" lvl="6" marL="3200400">
              <a:spcBef>
                <a:spcPts val="0"/>
              </a:spcBef>
              <a:spcAft>
                <a:spcPts val="0"/>
              </a:spcAft>
              <a:buClr>
                <a:schemeClr val="dk1"/>
              </a:buClr>
              <a:buSzPts val="1100"/>
              <a:buChar char="●"/>
              <a:defRPr/>
            </a:lvl7pPr>
            <a:lvl8pPr indent="-298450" lvl="7" marL="3657600">
              <a:spcBef>
                <a:spcPts val="0"/>
              </a:spcBef>
              <a:spcAft>
                <a:spcPts val="0"/>
              </a:spcAft>
              <a:buClr>
                <a:schemeClr val="dk1"/>
              </a:buClr>
              <a:buSzPts val="1100"/>
              <a:buChar char="○"/>
              <a:defRPr/>
            </a:lvl8pPr>
            <a:lvl9pPr indent="-298450" lvl="8" marL="4114800">
              <a:spcBef>
                <a:spcPts val="0"/>
              </a:spcBef>
              <a:spcAft>
                <a:spcPts val="0"/>
              </a:spcAft>
              <a:buClr>
                <a:schemeClr val="dk1"/>
              </a:buClr>
              <a:buSzPts val="1100"/>
              <a:buChar char="■"/>
              <a:defRPr/>
            </a:lvl9pPr>
          </a:lstStyle>
          <a:p/>
        </p:txBody>
      </p:sp>
      <p:sp>
        <p:nvSpPr>
          <p:cNvPr id="292" name="Google Shape;292;p19"/>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9"/>
          <p:cNvSpPr txBox="1"/>
          <p:nvPr>
            <p:ph idx="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94" name="Google Shape;294;p19"/>
          <p:cNvSpPr txBox="1"/>
          <p:nvPr>
            <p:ph idx="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95" name="Google Shape;295;p19"/>
          <p:cNvSpPr txBox="1"/>
          <p:nvPr>
            <p:ph idx="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2_1_1_1_1_1_2_1">
    <p:spTree>
      <p:nvGrpSpPr>
        <p:cNvPr id="296" name="Shape 296"/>
        <p:cNvGrpSpPr/>
        <p:nvPr/>
      </p:nvGrpSpPr>
      <p:grpSpPr>
        <a:xfrm>
          <a:off x="0" y="0"/>
          <a:ext cx="0" cy="0"/>
          <a:chOff x="0" y="0"/>
          <a:chExt cx="0" cy="0"/>
        </a:xfrm>
      </p:grpSpPr>
      <p:sp>
        <p:nvSpPr>
          <p:cNvPr id="297" name="Google Shape;297;p20"/>
          <p:cNvSpPr txBox="1"/>
          <p:nvPr/>
        </p:nvSpPr>
        <p:spPr>
          <a:xfrm>
            <a:off x="91634" y="-352519"/>
            <a:ext cx="3167400" cy="572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 sz="40000">
                <a:solidFill>
                  <a:schemeClr val="accent1"/>
                </a:solidFill>
                <a:latin typeface="Unbounded"/>
                <a:ea typeface="Unbounded"/>
                <a:cs typeface="Unbounded"/>
                <a:sym typeface="Unbounded"/>
              </a:rPr>
              <a:t>“</a:t>
            </a:r>
            <a:endParaRPr sz="40000">
              <a:solidFill>
                <a:schemeClr val="accent1"/>
              </a:solidFill>
              <a:latin typeface="Unbounded"/>
              <a:ea typeface="Unbounded"/>
              <a:cs typeface="Unbounded"/>
              <a:sym typeface="Unbounded"/>
            </a:endParaRPr>
          </a:p>
        </p:txBody>
      </p:sp>
      <p:sp>
        <p:nvSpPr>
          <p:cNvPr id="298" name="Google Shape;298;p20"/>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299" name="Google Shape;299;p2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01" name="Google Shape;301;p20"/>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02" name="Google Shape;302;p20"/>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agenda">
  <p:cSld name="CUSTOM_2">
    <p:spTree>
      <p:nvGrpSpPr>
        <p:cNvPr id="19" name="Shape 19"/>
        <p:cNvGrpSpPr/>
        <p:nvPr/>
      </p:nvGrpSpPr>
      <p:grpSpPr>
        <a:xfrm>
          <a:off x="0" y="0"/>
          <a:ext cx="0" cy="0"/>
          <a:chOff x="0" y="0"/>
          <a:chExt cx="0" cy="0"/>
        </a:xfrm>
      </p:grpSpPr>
      <p:sp>
        <p:nvSpPr>
          <p:cNvPr id="20" name="Google Shape;20;p3"/>
          <p:cNvSpPr txBox="1"/>
          <p:nvPr>
            <p:ph type="title"/>
          </p:nvPr>
        </p:nvSpPr>
        <p:spPr>
          <a:xfrm>
            <a:off x="328350" y="340600"/>
            <a:ext cx="8487300" cy="4462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5600"/>
              <a:buNone/>
              <a:defRPr>
                <a:solidFill>
                  <a:schemeClr val="lt2"/>
                </a:solidFill>
              </a:defRPr>
            </a:lvl1pPr>
            <a:lvl2pPr lvl="1" algn="ctr">
              <a:spcBef>
                <a:spcPts val="0"/>
              </a:spcBef>
              <a:spcAft>
                <a:spcPts val="0"/>
              </a:spcAft>
              <a:buClr>
                <a:schemeClr val="lt2"/>
              </a:buClr>
              <a:buSzPts val="5600"/>
              <a:buNone/>
              <a:defRPr>
                <a:solidFill>
                  <a:schemeClr val="lt2"/>
                </a:solidFill>
              </a:defRPr>
            </a:lvl2pPr>
            <a:lvl3pPr lvl="2" algn="ctr">
              <a:spcBef>
                <a:spcPts val="0"/>
              </a:spcBef>
              <a:spcAft>
                <a:spcPts val="0"/>
              </a:spcAft>
              <a:buClr>
                <a:schemeClr val="lt2"/>
              </a:buClr>
              <a:buSzPts val="5600"/>
              <a:buNone/>
              <a:defRPr>
                <a:solidFill>
                  <a:schemeClr val="lt2"/>
                </a:solidFill>
              </a:defRPr>
            </a:lvl3pPr>
            <a:lvl4pPr lvl="3" algn="ctr">
              <a:spcBef>
                <a:spcPts val="0"/>
              </a:spcBef>
              <a:spcAft>
                <a:spcPts val="0"/>
              </a:spcAft>
              <a:buClr>
                <a:schemeClr val="lt2"/>
              </a:buClr>
              <a:buSzPts val="5600"/>
              <a:buNone/>
              <a:defRPr>
                <a:solidFill>
                  <a:schemeClr val="lt2"/>
                </a:solidFill>
              </a:defRPr>
            </a:lvl4pPr>
            <a:lvl5pPr lvl="4" algn="ctr">
              <a:spcBef>
                <a:spcPts val="0"/>
              </a:spcBef>
              <a:spcAft>
                <a:spcPts val="0"/>
              </a:spcAft>
              <a:buClr>
                <a:schemeClr val="lt2"/>
              </a:buClr>
              <a:buSzPts val="5600"/>
              <a:buNone/>
              <a:defRPr>
                <a:solidFill>
                  <a:schemeClr val="lt2"/>
                </a:solidFill>
              </a:defRPr>
            </a:lvl5pPr>
            <a:lvl6pPr lvl="5" algn="ctr">
              <a:spcBef>
                <a:spcPts val="0"/>
              </a:spcBef>
              <a:spcAft>
                <a:spcPts val="0"/>
              </a:spcAft>
              <a:buClr>
                <a:schemeClr val="lt2"/>
              </a:buClr>
              <a:buSzPts val="5600"/>
              <a:buNone/>
              <a:defRPr>
                <a:solidFill>
                  <a:schemeClr val="lt2"/>
                </a:solidFill>
              </a:defRPr>
            </a:lvl6pPr>
            <a:lvl7pPr lvl="6" algn="ctr">
              <a:spcBef>
                <a:spcPts val="0"/>
              </a:spcBef>
              <a:spcAft>
                <a:spcPts val="0"/>
              </a:spcAft>
              <a:buClr>
                <a:schemeClr val="lt2"/>
              </a:buClr>
              <a:buSzPts val="5600"/>
              <a:buNone/>
              <a:defRPr>
                <a:solidFill>
                  <a:schemeClr val="lt2"/>
                </a:solidFill>
              </a:defRPr>
            </a:lvl7pPr>
            <a:lvl8pPr lvl="7" algn="ctr">
              <a:spcBef>
                <a:spcPts val="0"/>
              </a:spcBef>
              <a:spcAft>
                <a:spcPts val="0"/>
              </a:spcAft>
              <a:buClr>
                <a:schemeClr val="lt2"/>
              </a:buClr>
              <a:buSzPts val="5600"/>
              <a:buNone/>
              <a:defRPr>
                <a:solidFill>
                  <a:schemeClr val="lt2"/>
                </a:solidFill>
              </a:defRPr>
            </a:lvl8pPr>
            <a:lvl9pPr lvl="8" algn="ctr">
              <a:spcBef>
                <a:spcPts val="0"/>
              </a:spcBef>
              <a:spcAft>
                <a:spcPts val="0"/>
              </a:spcAft>
              <a:buClr>
                <a:schemeClr val="lt2"/>
              </a:buClr>
              <a:buSzPts val="5600"/>
              <a:buNone/>
              <a:defRPr>
                <a:solidFill>
                  <a:schemeClr val="lt2"/>
                </a:solidFill>
              </a:defRPr>
            </a:lvl9pPr>
          </a:lstStyle>
          <a:p/>
        </p:txBody>
      </p:sp>
      <p:sp>
        <p:nvSpPr>
          <p:cNvPr id="21" name="Google Shape;21;p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3" name="Google Shape;23;p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24" name="Google Shape;24;p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2">
  <p:cSld name="CUSTOM_2_1_1_1_1_1_2_1_1">
    <p:spTree>
      <p:nvGrpSpPr>
        <p:cNvPr id="303" name="Shape 303"/>
        <p:cNvGrpSpPr/>
        <p:nvPr/>
      </p:nvGrpSpPr>
      <p:grpSpPr>
        <a:xfrm>
          <a:off x="0" y="0"/>
          <a:ext cx="0" cy="0"/>
          <a:chOff x="0" y="0"/>
          <a:chExt cx="0" cy="0"/>
        </a:xfrm>
      </p:grpSpPr>
      <p:sp>
        <p:nvSpPr>
          <p:cNvPr id="304" name="Google Shape;304;p21"/>
          <p:cNvSpPr/>
          <p:nvPr/>
        </p:nvSpPr>
        <p:spPr>
          <a:xfrm>
            <a:off x="565225" y="157000"/>
            <a:ext cx="8394600" cy="4218300"/>
          </a:xfrm>
          <a:prstGeom prst="wedgeRectCallout">
            <a:avLst>
              <a:gd fmla="val -33264" name="adj1"/>
              <a:gd fmla="val 63432"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5" name="Google Shape;305;p21"/>
          <p:cNvSpPr txBox="1"/>
          <p:nvPr/>
        </p:nvSpPr>
        <p:spPr>
          <a:xfrm>
            <a:off x="717625" y="78725"/>
            <a:ext cx="1926000" cy="4340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306" name="Google Shape;306;p21"/>
          <p:cNvSpPr txBox="1"/>
          <p:nvPr>
            <p:ph idx="1" type="subTitle"/>
          </p:nvPr>
        </p:nvSpPr>
        <p:spPr>
          <a:xfrm>
            <a:off x="2643625" y="454150"/>
            <a:ext cx="6090000" cy="36420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307" name="Google Shape;307;p21"/>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09" name="Google Shape;309;p21"/>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10" name="Google Shape;310;p21"/>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3">
  <p:cSld name="CUSTOM_2_1_1_1_1_1_2_1_1_1">
    <p:bg>
      <p:bgPr>
        <a:solidFill>
          <a:schemeClr val="dk1"/>
        </a:solidFill>
      </p:bgPr>
    </p:bg>
    <p:spTree>
      <p:nvGrpSpPr>
        <p:cNvPr id="311" name="Shape 311"/>
        <p:cNvGrpSpPr/>
        <p:nvPr/>
      </p:nvGrpSpPr>
      <p:grpSpPr>
        <a:xfrm>
          <a:off x="0" y="0"/>
          <a:ext cx="0" cy="0"/>
          <a:chOff x="0" y="0"/>
          <a:chExt cx="0" cy="0"/>
        </a:xfrm>
      </p:grpSpPr>
      <p:sp>
        <p:nvSpPr>
          <p:cNvPr id="312" name="Google Shape;312;p22"/>
          <p:cNvSpPr/>
          <p:nvPr/>
        </p:nvSpPr>
        <p:spPr>
          <a:xfrm>
            <a:off x="565225" y="157000"/>
            <a:ext cx="8394600" cy="4218300"/>
          </a:xfrm>
          <a:prstGeom prst="wedgeRectCallout">
            <a:avLst>
              <a:gd fmla="val -33264" name="adj1"/>
              <a:gd fmla="val 63432" name="adj2"/>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3" name="Google Shape;313;p22"/>
          <p:cNvSpPr txBox="1"/>
          <p:nvPr/>
        </p:nvSpPr>
        <p:spPr>
          <a:xfrm>
            <a:off x="717625" y="78725"/>
            <a:ext cx="1926000" cy="4340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 sz="30000">
                <a:solidFill>
                  <a:schemeClr val="lt1"/>
                </a:solidFill>
                <a:latin typeface="Unbounded"/>
                <a:ea typeface="Unbounded"/>
                <a:cs typeface="Unbounded"/>
                <a:sym typeface="Unbounded"/>
              </a:rPr>
              <a:t>“</a:t>
            </a:r>
            <a:endParaRPr sz="30000">
              <a:solidFill>
                <a:schemeClr val="lt1"/>
              </a:solidFill>
              <a:latin typeface="Unbounded"/>
              <a:ea typeface="Unbounded"/>
              <a:cs typeface="Unbounded"/>
              <a:sym typeface="Unbounded"/>
            </a:endParaRPr>
          </a:p>
        </p:txBody>
      </p:sp>
      <p:sp>
        <p:nvSpPr>
          <p:cNvPr id="314" name="Google Shape;314;p22"/>
          <p:cNvSpPr txBox="1"/>
          <p:nvPr>
            <p:ph idx="1" type="subTitle"/>
          </p:nvPr>
        </p:nvSpPr>
        <p:spPr>
          <a:xfrm>
            <a:off x="2643625" y="454150"/>
            <a:ext cx="6090000" cy="36420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chemeClr val="dk1"/>
              </a:buClr>
              <a:buSzPts val="3600"/>
              <a:buNone/>
              <a:defRPr sz="3600"/>
            </a:lvl1pPr>
            <a:lvl2pPr lvl="1">
              <a:spcBef>
                <a:spcPts val="0"/>
              </a:spcBef>
              <a:spcAft>
                <a:spcPts val="0"/>
              </a:spcAft>
              <a:buClr>
                <a:schemeClr val="dk1"/>
              </a:buClr>
              <a:buSzPts val="3600"/>
              <a:buNone/>
              <a:defRPr sz="3600">
                <a:solidFill>
                  <a:schemeClr val="dk1"/>
                </a:solidFill>
              </a:defRPr>
            </a:lvl2pPr>
            <a:lvl3pPr lvl="2">
              <a:spcBef>
                <a:spcPts val="0"/>
              </a:spcBef>
              <a:spcAft>
                <a:spcPts val="0"/>
              </a:spcAft>
              <a:buClr>
                <a:schemeClr val="dk1"/>
              </a:buClr>
              <a:buSzPts val="3600"/>
              <a:buNone/>
              <a:defRPr sz="3600">
                <a:solidFill>
                  <a:schemeClr val="dk1"/>
                </a:solidFill>
              </a:defRPr>
            </a:lvl3pPr>
            <a:lvl4pPr lvl="3">
              <a:spcBef>
                <a:spcPts val="0"/>
              </a:spcBef>
              <a:spcAft>
                <a:spcPts val="0"/>
              </a:spcAft>
              <a:buClr>
                <a:schemeClr val="dk1"/>
              </a:buClr>
              <a:buSzPts val="3600"/>
              <a:buNone/>
              <a:defRPr sz="3600">
                <a:solidFill>
                  <a:schemeClr val="dk1"/>
                </a:solidFill>
              </a:defRPr>
            </a:lvl4pPr>
            <a:lvl5pPr lvl="4">
              <a:spcBef>
                <a:spcPts val="0"/>
              </a:spcBef>
              <a:spcAft>
                <a:spcPts val="0"/>
              </a:spcAft>
              <a:buClr>
                <a:schemeClr val="dk1"/>
              </a:buClr>
              <a:buSzPts val="3600"/>
              <a:buNone/>
              <a:defRPr sz="3600">
                <a:solidFill>
                  <a:schemeClr val="dk1"/>
                </a:solidFill>
              </a:defRPr>
            </a:lvl5pPr>
            <a:lvl6pPr lvl="5">
              <a:spcBef>
                <a:spcPts val="0"/>
              </a:spcBef>
              <a:spcAft>
                <a:spcPts val="0"/>
              </a:spcAft>
              <a:buClr>
                <a:schemeClr val="dk1"/>
              </a:buClr>
              <a:buSzPts val="3600"/>
              <a:buNone/>
              <a:defRPr sz="3600">
                <a:solidFill>
                  <a:schemeClr val="dk1"/>
                </a:solidFill>
              </a:defRPr>
            </a:lvl6pPr>
            <a:lvl7pPr lvl="6">
              <a:spcBef>
                <a:spcPts val="0"/>
              </a:spcBef>
              <a:spcAft>
                <a:spcPts val="0"/>
              </a:spcAft>
              <a:buClr>
                <a:schemeClr val="dk1"/>
              </a:buClr>
              <a:buSzPts val="3600"/>
              <a:buNone/>
              <a:defRPr sz="3600">
                <a:solidFill>
                  <a:schemeClr val="dk1"/>
                </a:solidFill>
              </a:defRPr>
            </a:lvl7pPr>
            <a:lvl8pPr lvl="7">
              <a:spcBef>
                <a:spcPts val="0"/>
              </a:spcBef>
              <a:spcAft>
                <a:spcPts val="0"/>
              </a:spcAft>
              <a:buClr>
                <a:schemeClr val="dk1"/>
              </a:buClr>
              <a:buSzPts val="3600"/>
              <a:buNone/>
              <a:defRPr sz="3600">
                <a:solidFill>
                  <a:schemeClr val="dk1"/>
                </a:solidFill>
              </a:defRPr>
            </a:lvl8pPr>
            <a:lvl9pPr lvl="8">
              <a:spcBef>
                <a:spcPts val="0"/>
              </a:spcBef>
              <a:spcAft>
                <a:spcPts val="0"/>
              </a:spcAft>
              <a:buClr>
                <a:schemeClr val="dk1"/>
              </a:buClr>
              <a:buSzPts val="3600"/>
              <a:buNone/>
              <a:defRPr sz="3600">
                <a:solidFill>
                  <a:schemeClr val="dk1"/>
                </a:solidFill>
              </a:defRPr>
            </a:lvl9pPr>
          </a:lstStyle>
          <a:p/>
        </p:txBody>
      </p:sp>
      <p:sp>
        <p:nvSpPr>
          <p:cNvPr id="315" name="Google Shape;315;p22"/>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17" name="Google Shape;317;p22"/>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18" name="Google Shape;318;p22"/>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sections">
  <p:cSld name="CUSTOM_2_1_1_1_1_1_2_1_2_1">
    <p:spTree>
      <p:nvGrpSpPr>
        <p:cNvPr id="319" name="Shape 319"/>
        <p:cNvGrpSpPr/>
        <p:nvPr/>
      </p:nvGrpSpPr>
      <p:grpSpPr>
        <a:xfrm>
          <a:off x="0" y="0"/>
          <a:ext cx="0" cy="0"/>
          <a:chOff x="0" y="0"/>
          <a:chExt cx="0" cy="0"/>
        </a:xfrm>
      </p:grpSpPr>
      <p:sp>
        <p:nvSpPr>
          <p:cNvPr id="320" name="Google Shape;320;p23"/>
          <p:cNvSpPr txBox="1"/>
          <p:nvPr>
            <p:ph idx="1" type="body"/>
          </p:nvPr>
        </p:nvSpPr>
        <p:spPr>
          <a:xfrm>
            <a:off x="104382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1" name="Google Shape;321;p23"/>
          <p:cNvSpPr txBox="1"/>
          <p:nvPr>
            <p:ph type="title"/>
          </p:nvPr>
        </p:nvSpPr>
        <p:spPr>
          <a:xfrm>
            <a:off x="328350" y="160550"/>
            <a:ext cx="8487300" cy="1481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322" name="Google Shape;322;p23"/>
          <p:cNvSpPr/>
          <p:nvPr/>
        </p:nvSpPr>
        <p:spPr>
          <a:xfrm>
            <a:off x="1842125" y="2085075"/>
            <a:ext cx="565200" cy="423900"/>
          </a:xfrm>
          <a:prstGeom prst="parallelogram">
            <a:avLst>
              <a:gd fmla="val 25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3" name="Google Shape;323;p23"/>
          <p:cNvSpPr/>
          <p:nvPr/>
        </p:nvSpPr>
        <p:spPr>
          <a:xfrm>
            <a:off x="4490425" y="2029575"/>
            <a:ext cx="534900" cy="534900"/>
          </a:xfrm>
          <a:prstGeom prst="diamond">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4" name="Google Shape;324;p23"/>
          <p:cNvSpPr/>
          <p:nvPr/>
        </p:nvSpPr>
        <p:spPr>
          <a:xfrm rot="2700000">
            <a:off x="7215267" y="2132761"/>
            <a:ext cx="379716" cy="459478"/>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325" name="Google Shape;325;p23"/>
          <p:cNvSpPr txBox="1"/>
          <p:nvPr>
            <p:ph idx="2" type="subTitle"/>
          </p:nvPr>
        </p:nvSpPr>
        <p:spPr>
          <a:xfrm>
            <a:off x="104382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26" name="Google Shape;326;p23"/>
          <p:cNvSpPr txBox="1"/>
          <p:nvPr>
            <p:ph idx="3" type="body"/>
          </p:nvPr>
        </p:nvSpPr>
        <p:spPr>
          <a:xfrm>
            <a:off x="367697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7" name="Google Shape;327;p23"/>
          <p:cNvSpPr txBox="1"/>
          <p:nvPr>
            <p:ph idx="4" type="subTitle"/>
          </p:nvPr>
        </p:nvSpPr>
        <p:spPr>
          <a:xfrm>
            <a:off x="367697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28" name="Google Shape;328;p23"/>
          <p:cNvSpPr txBox="1"/>
          <p:nvPr>
            <p:ph idx="5" type="body"/>
          </p:nvPr>
        </p:nvSpPr>
        <p:spPr>
          <a:xfrm>
            <a:off x="6324225" y="3013059"/>
            <a:ext cx="2161800" cy="8472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9" name="Google Shape;329;p23"/>
          <p:cNvSpPr txBox="1"/>
          <p:nvPr>
            <p:ph idx="6" type="subTitle"/>
          </p:nvPr>
        </p:nvSpPr>
        <p:spPr>
          <a:xfrm>
            <a:off x="6324225" y="2547008"/>
            <a:ext cx="2161800" cy="5031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330" name="Google Shape;330;p2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3"/>
          <p:cNvSpPr txBox="1"/>
          <p:nvPr>
            <p:ph idx="7"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32" name="Google Shape;332;p23"/>
          <p:cNvSpPr txBox="1"/>
          <p:nvPr>
            <p:ph idx="8"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33" name="Google Shape;333;p23"/>
          <p:cNvSpPr txBox="1"/>
          <p:nvPr>
            <p:ph idx="9"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gram">
  <p:cSld name="CUSTOM_2_1_1_1_1_1_2_1_2_1_1">
    <p:spTree>
      <p:nvGrpSpPr>
        <p:cNvPr id="334" name="Shape 334"/>
        <p:cNvGrpSpPr/>
        <p:nvPr/>
      </p:nvGrpSpPr>
      <p:grpSpPr>
        <a:xfrm>
          <a:off x="0" y="0"/>
          <a:ext cx="0" cy="0"/>
          <a:chOff x="0" y="0"/>
          <a:chExt cx="0" cy="0"/>
        </a:xfrm>
      </p:grpSpPr>
      <p:sp>
        <p:nvSpPr>
          <p:cNvPr id="335" name="Google Shape;335;p24"/>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cxnSp>
        <p:nvCxnSpPr>
          <p:cNvPr id="336" name="Google Shape;336;p24"/>
          <p:cNvCxnSpPr/>
          <p:nvPr/>
        </p:nvCxnSpPr>
        <p:spPr>
          <a:xfrm>
            <a:off x="4773100" y="761825"/>
            <a:ext cx="0" cy="3698100"/>
          </a:xfrm>
          <a:prstGeom prst="straightConnector1">
            <a:avLst/>
          </a:prstGeom>
          <a:noFill/>
          <a:ln cap="flat" cmpd="sng" w="9525">
            <a:solidFill>
              <a:schemeClr val="lt1"/>
            </a:solidFill>
            <a:prstDash val="solid"/>
            <a:round/>
            <a:headEnd len="med" w="med" type="triangle"/>
            <a:tailEnd len="med" w="med" type="triangle"/>
          </a:ln>
        </p:spPr>
      </p:cxnSp>
      <p:cxnSp>
        <p:nvCxnSpPr>
          <p:cNvPr id="337" name="Google Shape;337;p24"/>
          <p:cNvCxnSpPr/>
          <p:nvPr/>
        </p:nvCxnSpPr>
        <p:spPr>
          <a:xfrm>
            <a:off x="1009900" y="2470625"/>
            <a:ext cx="7526400" cy="0"/>
          </a:xfrm>
          <a:prstGeom prst="straightConnector1">
            <a:avLst/>
          </a:prstGeom>
          <a:noFill/>
          <a:ln cap="flat" cmpd="sng" w="9525">
            <a:solidFill>
              <a:schemeClr val="lt1"/>
            </a:solidFill>
            <a:prstDash val="solid"/>
            <a:round/>
            <a:headEnd len="med" w="med" type="triangle"/>
            <a:tailEnd len="med" w="med" type="triangle"/>
          </a:ln>
        </p:spPr>
      </p:cxnSp>
      <p:sp>
        <p:nvSpPr>
          <p:cNvPr id="338" name="Google Shape;338;p24"/>
          <p:cNvSpPr/>
          <p:nvPr>
            <p:ph idx="2" type="pic"/>
          </p:nvPr>
        </p:nvSpPr>
        <p:spPr>
          <a:xfrm>
            <a:off x="1976010" y="868478"/>
            <a:ext cx="515100" cy="515100"/>
          </a:xfrm>
          <a:prstGeom prst="teardrop">
            <a:avLst>
              <a:gd fmla="val 100000" name="adj"/>
            </a:avLst>
          </a:prstGeom>
          <a:noFill/>
          <a:ln>
            <a:noFill/>
          </a:ln>
        </p:spPr>
      </p:sp>
      <p:sp>
        <p:nvSpPr>
          <p:cNvPr id="339" name="Google Shape;339;p24"/>
          <p:cNvSpPr/>
          <p:nvPr>
            <p:ph idx="3" type="pic"/>
          </p:nvPr>
        </p:nvSpPr>
        <p:spPr>
          <a:xfrm>
            <a:off x="7293297" y="3715450"/>
            <a:ext cx="627900" cy="627900"/>
          </a:xfrm>
          <a:prstGeom prst="diamond">
            <a:avLst/>
          </a:prstGeom>
          <a:noFill/>
          <a:ln>
            <a:noFill/>
          </a:ln>
        </p:spPr>
      </p:sp>
      <p:sp>
        <p:nvSpPr>
          <p:cNvPr id="340" name="Google Shape;340;p24"/>
          <p:cNvSpPr/>
          <p:nvPr>
            <p:ph idx="4" type="pic"/>
          </p:nvPr>
        </p:nvSpPr>
        <p:spPr>
          <a:xfrm>
            <a:off x="3876878" y="1617353"/>
            <a:ext cx="627900" cy="515100"/>
          </a:xfrm>
          <a:prstGeom prst="trapezoid">
            <a:avLst>
              <a:gd fmla="val 12350" name="adj"/>
            </a:avLst>
          </a:prstGeom>
          <a:noFill/>
          <a:ln>
            <a:noFill/>
          </a:ln>
        </p:spPr>
      </p:sp>
      <p:sp>
        <p:nvSpPr>
          <p:cNvPr id="341" name="Google Shape;341;p24"/>
          <p:cNvSpPr/>
          <p:nvPr>
            <p:ph idx="5" type="pic"/>
          </p:nvPr>
        </p:nvSpPr>
        <p:spPr>
          <a:xfrm>
            <a:off x="5406064" y="868478"/>
            <a:ext cx="657600" cy="515100"/>
          </a:xfrm>
          <a:prstGeom prst="parallelogram">
            <a:avLst>
              <a:gd fmla="val 25000" name="adj"/>
            </a:avLst>
          </a:prstGeom>
          <a:noFill/>
          <a:ln>
            <a:noFill/>
          </a:ln>
        </p:spPr>
      </p:sp>
      <p:sp>
        <p:nvSpPr>
          <p:cNvPr id="342" name="Google Shape;342;p24"/>
          <p:cNvSpPr/>
          <p:nvPr>
            <p:ph idx="6" type="pic"/>
          </p:nvPr>
        </p:nvSpPr>
        <p:spPr>
          <a:xfrm>
            <a:off x="5061306" y="1656719"/>
            <a:ext cx="575700" cy="575700"/>
          </a:xfrm>
          <a:prstGeom prst="pentagon">
            <a:avLst>
              <a:gd fmla="val 105146" name="hf"/>
              <a:gd fmla="val 110557" name="vf"/>
            </a:avLst>
          </a:prstGeom>
          <a:noFill/>
          <a:ln>
            <a:noFill/>
          </a:ln>
        </p:spPr>
      </p:sp>
      <p:sp>
        <p:nvSpPr>
          <p:cNvPr id="343" name="Google Shape;343;p24"/>
          <p:cNvSpPr/>
          <p:nvPr>
            <p:ph idx="7" type="pic"/>
          </p:nvPr>
        </p:nvSpPr>
        <p:spPr>
          <a:xfrm>
            <a:off x="3140485" y="813462"/>
            <a:ext cx="515100" cy="515100"/>
          </a:xfrm>
          <a:prstGeom prst="octagon">
            <a:avLst>
              <a:gd fmla="val 29289" name="adj"/>
            </a:avLst>
          </a:prstGeom>
          <a:noFill/>
          <a:ln>
            <a:noFill/>
          </a:ln>
        </p:spPr>
      </p:sp>
      <p:sp>
        <p:nvSpPr>
          <p:cNvPr id="344" name="Google Shape;344;p24"/>
          <p:cNvSpPr/>
          <p:nvPr>
            <p:ph idx="8" type="pic"/>
          </p:nvPr>
        </p:nvSpPr>
        <p:spPr>
          <a:xfrm>
            <a:off x="3044407" y="3311287"/>
            <a:ext cx="515100" cy="515100"/>
          </a:xfrm>
          <a:prstGeom prst="teardrop">
            <a:avLst>
              <a:gd fmla="val 100000" name="adj"/>
            </a:avLst>
          </a:prstGeom>
          <a:noFill/>
          <a:ln>
            <a:noFill/>
          </a:ln>
        </p:spPr>
      </p:sp>
      <p:sp>
        <p:nvSpPr>
          <p:cNvPr id="345" name="Google Shape;345;p24"/>
          <p:cNvSpPr/>
          <p:nvPr>
            <p:ph idx="9" type="pic"/>
          </p:nvPr>
        </p:nvSpPr>
        <p:spPr>
          <a:xfrm>
            <a:off x="5235484" y="2756837"/>
            <a:ext cx="657600" cy="515100"/>
          </a:xfrm>
          <a:prstGeom prst="parallelogram">
            <a:avLst>
              <a:gd fmla="val 25000" name="adj"/>
            </a:avLst>
          </a:prstGeom>
          <a:noFill/>
          <a:ln>
            <a:noFill/>
          </a:ln>
        </p:spPr>
      </p:sp>
      <p:sp>
        <p:nvSpPr>
          <p:cNvPr id="346" name="Google Shape;346;p24"/>
          <p:cNvSpPr/>
          <p:nvPr>
            <p:ph idx="13" type="pic"/>
          </p:nvPr>
        </p:nvSpPr>
        <p:spPr>
          <a:xfrm>
            <a:off x="3735019" y="2611064"/>
            <a:ext cx="575700" cy="575700"/>
          </a:xfrm>
          <a:prstGeom prst="pentagon">
            <a:avLst>
              <a:gd fmla="val 105146" name="hf"/>
              <a:gd fmla="val 110557" name="vf"/>
            </a:avLst>
          </a:prstGeom>
          <a:noFill/>
          <a:ln>
            <a:noFill/>
          </a:ln>
        </p:spPr>
      </p:sp>
      <p:sp>
        <p:nvSpPr>
          <p:cNvPr id="347" name="Google Shape;347;p24"/>
          <p:cNvSpPr/>
          <p:nvPr>
            <p:ph idx="14" type="pic"/>
          </p:nvPr>
        </p:nvSpPr>
        <p:spPr>
          <a:xfrm>
            <a:off x="5986712" y="1687037"/>
            <a:ext cx="657600" cy="515100"/>
          </a:xfrm>
          <a:prstGeom prst="parallelogram">
            <a:avLst>
              <a:gd fmla="val 25000" name="adj"/>
            </a:avLst>
          </a:prstGeom>
          <a:noFill/>
          <a:ln>
            <a:noFill/>
          </a:ln>
        </p:spPr>
      </p:sp>
      <p:sp>
        <p:nvSpPr>
          <p:cNvPr id="348" name="Google Shape;348;p24"/>
          <p:cNvSpPr/>
          <p:nvPr>
            <p:ph idx="15" type="pic"/>
          </p:nvPr>
        </p:nvSpPr>
        <p:spPr>
          <a:xfrm>
            <a:off x="5986700" y="3473305"/>
            <a:ext cx="575700" cy="575700"/>
          </a:xfrm>
          <a:prstGeom prst="pentagon">
            <a:avLst>
              <a:gd fmla="val 105146" name="hf"/>
              <a:gd fmla="val 110557" name="vf"/>
            </a:avLst>
          </a:prstGeom>
          <a:noFill/>
          <a:ln>
            <a:noFill/>
          </a:ln>
        </p:spPr>
      </p:sp>
      <p:sp>
        <p:nvSpPr>
          <p:cNvPr id="349" name="Google Shape;349;p24"/>
          <p:cNvSpPr/>
          <p:nvPr>
            <p:ph idx="16" type="pic"/>
          </p:nvPr>
        </p:nvSpPr>
        <p:spPr>
          <a:xfrm>
            <a:off x="2182387" y="2641378"/>
            <a:ext cx="627900" cy="515100"/>
          </a:xfrm>
          <a:prstGeom prst="trapezoid">
            <a:avLst>
              <a:gd fmla="val 12350" name="adj"/>
            </a:avLst>
          </a:prstGeom>
          <a:noFill/>
          <a:ln>
            <a:noFill/>
          </a:ln>
        </p:spPr>
      </p:sp>
      <p:sp>
        <p:nvSpPr>
          <p:cNvPr id="350" name="Google Shape;350;p24"/>
          <p:cNvSpPr/>
          <p:nvPr>
            <p:ph idx="17" type="pic"/>
          </p:nvPr>
        </p:nvSpPr>
        <p:spPr>
          <a:xfrm>
            <a:off x="2571711" y="1675003"/>
            <a:ext cx="657600" cy="515100"/>
          </a:xfrm>
          <a:prstGeom prst="parallelogram">
            <a:avLst>
              <a:gd fmla="val 25000" name="adj"/>
            </a:avLst>
          </a:prstGeom>
          <a:noFill/>
          <a:ln>
            <a:noFill/>
          </a:ln>
        </p:spPr>
      </p:sp>
      <p:sp>
        <p:nvSpPr>
          <p:cNvPr id="351" name="Google Shape;351;p24"/>
          <p:cNvSpPr/>
          <p:nvPr>
            <p:ph idx="18" type="pic"/>
          </p:nvPr>
        </p:nvSpPr>
        <p:spPr>
          <a:xfrm>
            <a:off x="6778204" y="2796165"/>
            <a:ext cx="515100" cy="515100"/>
          </a:xfrm>
          <a:prstGeom prst="teardrop">
            <a:avLst>
              <a:gd fmla="val 100000" name="adj"/>
            </a:avLst>
          </a:prstGeom>
          <a:noFill/>
          <a:ln>
            <a:noFill/>
          </a:ln>
        </p:spPr>
      </p:sp>
      <p:sp>
        <p:nvSpPr>
          <p:cNvPr id="352" name="Google Shape;352;p24"/>
          <p:cNvSpPr/>
          <p:nvPr>
            <p:ph idx="19" type="pic"/>
          </p:nvPr>
        </p:nvSpPr>
        <p:spPr>
          <a:xfrm>
            <a:off x="4459150" y="3447212"/>
            <a:ext cx="627900" cy="627900"/>
          </a:xfrm>
          <a:prstGeom prst="diamond">
            <a:avLst/>
          </a:prstGeom>
          <a:noFill/>
          <a:ln>
            <a:noFill/>
          </a:ln>
        </p:spPr>
      </p:sp>
      <p:sp>
        <p:nvSpPr>
          <p:cNvPr id="353" name="Google Shape;353;p24"/>
          <p:cNvSpPr txBox="1"/>
          <p:nvPr>
            <p:ph idx="1" type="subTitle"/>
          </p:nvPr>
        </p:nvSpPr>
        <p:spPr>
          <a:xfrm>
            <a:off x="347550" y="2132450"/>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54" name="Google Shape;354;p24"/>
          <p:cNvSpPr txBox="1"/>
          <p:nvPr>
            <p:ph idx="20" type="subTitle"/>
          </p:nvPr>
        </p:nvSpPr>
        <p:spPr>
          <a:xfrm>
            <a:off x="7714800" y="2132450"/>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55" name="Google Shape;355;p24"/>
          <p:cNvSpPr txBox="1"/>
          <p:nvPr>
            <p:ph idx="21" type="subTitle"/>
          </p:nvPr>
        </p:nvSpPr>
        <p:spPr>
          <a:xfrm>
            <a:off x="4059250" y="4459925"/>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56" name="Google Shape;356;p24"/>
          <p:cNvSpPr txBox="1"/>
          <p:nvPr>
            <p:ph idx="22" type="subTitle"/>
          </p:nvPr>
        </p:nvSpPr>
        <p:spPr>
          <a:xfrm>
            <a:off x="4059250" y="436775"/>
            <a:ext cx="1429200" cy="325200"/>
          </a:xfrm>
          <a:prstGeom prst="rect">
            <a:avLst/>
          </a:prstGeom>
        </p:spPr>
        <p:txBody>
          <a:bodyPr anchorCtr="0" anchor="ctr" bIns="91425" lIns="91425" spcFirstLastPara="1" rIns="91425" wrap="square" tIns="91425">
            <a:noAutofit/>
          </a:bodyPr>
          <a:lstStyle>
            <a:lvl1pPr lvl="0" algn="ctr">
              <a:spcBef>
                <a:spcPts val="0"/>
              </a:spcBef>
              <a:spcAft>
                <a:spcPts val="0"/>
              </a:spcAft>
              <a:buSzPts val="1100"/>
              <a:buFont typeface="Work Sans"/>
              <a:buNone/>
              <a:defRPr sz="11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57" name="Google Shape;357;p2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txBox="1"/>
          <p:nvPr>
            <p:ph idx="23"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59" name="Google Shape;359;p24"/>
          <p:cNvSpPr txBox="1"/>
          <p:nvPr>
            <p:ph idx="24"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60" name="Google Shape;360;p24"/>
          <p:cNvSpPr txBox="1"/>
          <p:nvPr>
            <p:ph idx="25"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p:cSld name="CUSTOM_2_1_1_1_1_1_2_1_2_1_1_1">
    <p:spTree>
      <p:nvGrpSpPr>
        <p:cNvPr id="361" name="Shape 361"/>
        <p:cNvGrpSpPr/>
        <p:nvPr/>
      </p:nvGrpSpPr>
      <p:grpSpPr>
        <a:xfrm>
          <a:off x="0" y="0"/>
          <a:ext cx="0" cy="0"/>
          <a:chOff x="0" y="0"/>
          <a:chExt cx="0" cy="0"/>
        </a:xfrm>
      </p:grpSpPr>
      <p:sp>
        <p:nvSpPr>
          <p:cNvPr id="362" name="Google Shape;362;p25"/>
          <p:cNvSpPr txBox="1"/>
          <p:nvPr>
            <p:ph type="title"/>
          </p:nvPr>
        </p:nvSpPr>
        <p:spPr>
          <a:xfrm>
            <a:off x="488375" y="208325"/>
            <a:ext cx="3591900" cy="782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sz="1800">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363" name="Google Shape;363;p2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65" name="Google Shape;365;p25"/>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66" name="Google Shape;366;p25"/>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1">
  <p:cSld name="CUSTOM_2_1_1_1_1_1_2_1_2_1_1_1_1">
    <p:bg>
      <p:bgPr>
        <a:solidFill>
          <a:schemeClr val="lt1"/>
        </a:solidFill>
      </p:bgPr>
    </p:bg>
    <p:spTree>
      <p:nvGrpSpPr>
        <p:cNvPr id="367" name="Shape 367"/>
        <p:cNvGrpSpPr/>
        <p:nvPr/>
      </p:nvGrpSpPr>
      <p:grpSpPr>
        <a:xfrm>
          <a:off x="0" y="0"/>
          <a:ext cx="0" cy="0"/>
          <a:chOff x="0" y="0"/>
          <a:chExt cx="0" cy="0"/>
        </a:xfrm>
      </p:grpSpPr>
      <p:sp>
        <p:nvSpPr>
          <p:cNvPr id="368" name="Google Shape;368;p26"/>
          <p:cNvSpPr/>
          <p:nvPr>
            <p:ph idx="2" type="pic"/>
          </p:nvPr>
        </p:nvSpPr>
        <p:spPr>
          <a:xfrm>
            <a:off x="689875" y="185050"/>
            <a:ext cx="8111950" cy="4786950"/>
          </a:xfrm>
          <a:prstGeom prst="flowChartPreparation">
            <a:avLst/>
          </a:prstGeom>
          <a:noFill/>
          <a:ln>
            <a:noFill/>
          </a:ln>
        </p:spPr>
      </p:sp>
      <p:sp>
        <p:nvSpPr>
          <p:cNvPr id="369" name="Google Shape;369;p26"/>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1" name="Google Shape;371;p26"/>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2" name="Google Shape;372;p26"/>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photo 2">
  <p:cSld name="CUSTOM_11">
    <p:spTree>
      <p:nvGrpSpPr>
        <p:cNvPr id="373" name="Shape 373"/>
        <p:cNvGrpSpPr/>
        <p:nvPr/>
      </p:nvGrpSpPr>
      <p:grpSpPr>
        <a:xfrm>
          <a:off x="0" y="0"/>
          <a:ext cx="0" cy="0"/>
          <a:chOff x="0" y="0"/>
          <a:chExt cx="0" cy="0"/>
        </a:xfrm>
      </p:grpSpPr>
      <p:sp>
        <p:nvSpPr>
          <p:cNvPr id="374" name="Google Shape;374;p2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7"/>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6" name="Google Shape;376;p27"/>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7" name="Google Shape;377;p27"/>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78" name="Google Shape;378;p27"/>
          <p:cNvSpPr/>
          <p:nvPr>
            <p:ph idx="4" type="pic"/>
          </p:nvPr>
        </p:nvSpPr>
        <p:spPr>
          <a:xfrm>
            <a:off x="843975" y="354000"/>
            <a:ext cx="7455900" cy="4449000"/>
          </a:xfrm>
          <a:prstGeom prst="trapezoid">
            <a:avLst>
              <a:gd fmla="val 25000" name="adj"/>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1">
  <p:cSld name="CUSTOM_2_1_1_1_1_1_2_1_2_1_1_1_2">
    <p:spTree>
      <p:nvGrpSpPr>
        <p:cNvPr id="379" name="Shape 379"/>
        <p:cNvGrpSpPr/>
        <p:nvPr/>
      </p:nvGrpSpPr>
      <p:grpSpPr>
        <a:xfrm>
          <a:off x="0" y="0"/>
          <a:ext cx="0" cy="0"/>
          <a:chOff x="0" y="0"/>
          <a:chExt cx="0" cy="0"/>
        </a:xfrm>
      </p:grpSpPr>
      <p:sp>
        <p:nvSpPr>
          <p:cNvPr id="380" name="Google Shape;380;p28"/>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dk1"/>
              </a:buClr>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81" name="Google Shape;381;p28"/>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8"/>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83" name="Google Shape;383;p28"/>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84" name="Google Shape;384;p28"/>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2">
  <p:cSld name="CUSTOM_2_1_1_1_1_1_2_1_2_1_1_1_2_1">
    <p:bg>
      <p:bgPr>
        <a:solidFill>
          <a:schemeClr val="dk1"/>
        </a:solidFill>
      </p:bgPr>
    </p:bg>
    <p:spTree>
      <p:nvGrpSpPr>
        <p:cNvPr id="385" name="Shape 385"/>
        <p:cNvGrpSpPr/>
        <p:nvPr/>
      </p:nvGrpSpPr>
      <p:grpSpPr>
        <a:xfrm>
          <a:off x="0" y="0"/>
          <a:ext cx="0" cy="0"/>
          <a:chOff x="0" y="0"/>
          <a:chExt cx="0" cy="0"/>
        </a:xfrm>
      </p:grpSpPr>
      <p:sp>
        <p:nvSpPr>
          <p:cNvPr id="386" name="Google Shape;386;p29"/>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1400"/>
              <a:buNone/>
              <a:defRPr>
                <a:solidFill>
                  <a:schemeClr val="dk2"/>
                </a:solidFill>
              </a:defRPr>
            </a:lvl2pPr>
            <a:lvl3pPr lvl="2">
              <a:spcBef>
                <a:spcPts val="0"/>
              </a:spcBef>
              <a:spcAft>
                <a:spcPts val="0"/>
              </a:spcAft>
              <a:buClr>
                <a:schemeClr val="dk2"/>
              </a:buClr>
              <a:buSzPts val="1400"/>
              <a:buNone/>
              <a:defRPr>
                <a:solidFill>
                  <a:schemeClr val="dk2"/>
                </a:solidFill>
              </a:defRPr>
            </a:lvl3pPr>
            <a:lvl4pPr lvl="3">
              <a:spcBef>
                <a:spcPts val="0"/>
              </a:spcBef>
              <a:spcAft>
                <a:spcPts val="0"/>
              </a:spcAft>
              <a:buClr>
                <a:schemeClr val="dk2"/>
              </a:buClr>
              <a:buSzPts val="1400"/>
              <a:buNone/>
              <a:defRPr>
                <a:solidFill>
                  <a:schemeClr val="dk2"/>
                </a:solidFill>
              </a:defRPr>
            </a:lvl4pPr>
            <a:lvl5pPr lvl="4">
              <a:spcBef>
                <a:spcPts val="0"/>
              </a:spcBef>
              <a:spcAft>
                <a:spcPts val="0"/>
              </a:spcAft>
              <a:buClr>
                <a:schemeClr val="dk2"/>
              </a:buClr>
              <a:buSzPts val="1400"/>
              <a:buNone/>
              <a:defRPr>
                <a:solidFill>
                  <a:schemeClr val="dk2"/>
                </a:solidFill>
              </a:defRPr>
            </a:lvl5pPr>
            <a:lvl6pPr lvl="5">
              <a:spcBef>
                <a:spcPts val="0"/>
              </a:spcBef>
              <a:spcAft>
                <a:spcPts val="0"/>
              </a:spcAft>
              <a:buClr>
                <a:schemeClr val="dk2"/>
              </a:buClr>
              <a:buSzPts val="1400"/>
              <a:buNone/>
              <a:defRPr>
                <a:solidFill>
                  <a:schemeClr val="dk2"/>
                </a:solidFill>
              </a:defRPr>
            </a:lvl6pPr>
            <a:lvl7pPr lvl="6">
              <a:spcBef>
                <a:spcPts val="0"/>
              </a:spcBef>
              <a:spcAft>
                <a:spcPts val="0"/>
              </a:spcAft>
              <a:buClr>
                <a:schemeClr val="dk2"/>
              </a:buClr>
              <a:buSzPts val="1400"/>
              <a:buNone/>
              <a:defRPr>
                <a:solidFill>
                  <a:schemeClr val="dk2"/>
                </a:solidFill>
              </a:defRPr>
            </a:lvl7pPr>
            <a:lvl8pPr lvl="7">
              <a:spcBef>
                <a:spcPts val="0"/>
              </a:spcBef>
              <a:spcAft>
                <a:spcPts val="0"/>
              </a:spcAft>
              <a:buClr>
                <a:schemeClr val="dk2"/>
              </a:buClr>
              <a:buSzPts val="1400"/>
              <a:buNone/>
              <a:defRPr>
                <a:solidFill>
                  <a:schemeClr val="dk2"/>
                </a:solidFill>
              </a:defRPr>
            </a:lvl8pPr>
            <a:lvl9pPr lvl="8">
              <a:spcBef>
                <a:spcPts val="0"/>
              </a:spcBef>
              <a:spcAft>
                <a:spcPts val="0"/>
              </a:spcAft>
              <a:buClr>
                <a:schemeClr val="dk2"/>
              </a:buClr>
              <a:buSzPts val="1400"/>
              <a:buNone/>
              <a:defRPr>
                <a:solidFill>
                  <a:schemeClr val="dk2"/>
                </a:solidFill>
              </a:defRPr>
            </a:lvl9pPr>
          </a:lstStyle>
          <a:p/>
        </p:txBody>
      </p:sp>
      <p:sp>
        <p:nvSpPr>
          <p:cNvPr id="387" name="Google Shape;387;p29"/>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9"/>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89" name="Google Shape;389;p29"/>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90" name="Google Shape;390;p29"/>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dea board &amp; stickers 3">
  <p:cSld name="CUSTOM_2_1_1_1_1_1_2_1_2_1_1_1_2_1_1">
    <p:bg>
      <p:bgPr>
        <a:solidFill>
          <a:schemeClr val="accent1"/>
        </a:solidFill>
      </p:bgPr>
    </p:bg>
    <p:spTree>
      <p:nvGrpSpPr>
        <p:cNvPr id="391" name="Shape 391"/>
        <p:cNvGrpSpPr/>
        <p:nvPr/>
      </p:nvGrpSpPr>
      <p:grpSpPr>
        <a:xfrm>
          <a:off x="0" y="0"/>
          <a:ext cx="0" cy="0"/>
          <a:chOff x="0" y="0"/>
          <a:chExt cx="0" cy="0"/>
        </a:xfrm>
      </p:grpSpPr>
      <p:sp>
        <p:nvSpPr>
          <p:cNvPr id="392" name="Google Shape;392;p30"/>
          <p:cNvSpPr txBox="1"/>
          <p:nvPr>
            <p:ph idx="1" type="subTitle"/>
          </p:nvPr>
        </p:nvSpPr>
        <p:spPr>
          <a:xfrm>
            <a:off x="698675" y="1292550"/>
            <a:ext cx="7746600" cy="2558400"/>
          </a:xfrm>
          <a:prstGeom prst="rect">
            <a:avLst/>
          </a:prstGeom>
        </p:spPr>
        <p:txBody>
          <a:bodyPr anchorCtr="0" anchor="ctr" bIns="91425" lIns="91425" spcFirstLastPara="1" rIns="91425" wrap="square" tIns="91425">
            <a:noAutofit/>
          </a:bodyPr>
          <a:lstStyle>
            <a:lvl1pPr lvl="0" algn="ctr">
              <a:lnSpc>
                <a:spcPct val="90000"/>
              </a:lnSpc>
              <a:spcBef>
                <a:spcPts val="0"/>
              </a:spcBef>
              <a:spcAft>
                <a:spcPts val="0"/>
              </a:spcAft>
              <a:buSzPts val="5600"/>
              <a:buNone/>
              <a:defRPr sz="5600"/>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393" name="Google Shape;393;p3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95" name="Google Shape;395;p30"/>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96" name="Google Shape;396;p30"/>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p:cSld name="CUSTOM_2_1">
    <p:spTree>
      <p:nvGrpSpPr>
        <p:cNvPr id="25" name="Shape 25"/>
        <p:cNvGrpSpPr/>
        <p:nvPr/>
      </p:nvGrpSpPr>
      <p:grpSpPr>
        <a:xfrm>
          <a:off x="0" y="0"/>
          <a:ext cx="0" cy="0"/>
          <a:chOff x="0" y="0"/>
          <a:chExt cx="0" cy="0"/>
        </a:xfrm>
      </p:grpSpPr>
      <p:sp>
        <p:nvSpPr>
          <p:cNvPr id="26" name="Google Shape;26;p4"/>
          <p:cNvSpPr txBox="1"/>
          <p:nvPr>
            <p:ph type="title"/>
          </p:nvPr>
        </p:nvSpPr>
        <p:spPr>
          <a:xfrm>
            <a:off x="497038" y="160550"/>
            <a:ext cx="8487300" cy="14814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5600"/>
              <a:buNone/>
              <a:defRPr>
                <a:solidFill>
                  <a:schemeClr val="lt1"/>
                </a:solidFill>
              </a:defRPr>
            </a:lvl1pPr>
            <a:lvl2pPr lvl="1" algn="ctr">
              <a:spcBef>
                <a:spcPts val="0"/>
              </a:spcBef>
              <a:spcAft>
                <a:spcPts val="0"/>
              </a:spcAft>
              <a:buClr>
                <a:schemeClr val="lt1"/>
              </a:buClr>
              <a:buSzPts val="5600"/>
              <a:buNone/>
              <a:defRPr>
                <a:solidFill>
                  <a:schemeClr val="lt1"/>
                </a:solidFill>
              </a:defRPr>
            </a:lvl2pPr>
            <a:lvl3pPr lvl="2" algn="ctr">
              <a:spcBef>
                <a:spcPts val="0"/>
              </a:spcBef>
              <a:spcAft>
                <a:spcPts val="0"/>
              </a:spcAft>
              <a:buClr>
                <a:schemeClr val="lt1"/>
              </a:buClr>
              <a:buSzPts val="5600"/>
              <a:buNone/>
              <a:defRPr>
                <a:solidFill>
                  <a:schemeClr val="lt1"/>
                </a:solidFill>
              </a:defRPr>
            </a:lvl3pPr>
            <a:lvl4pPr lvl="3" algn="ctr">
              <a:spcBef>
                <a:spcPts val="0"/>
              </a:spcBef>
              <a:spcAft>
                <a:spcPts val="0"/>
              </a:spcAft>
              <a:buClr>
                <a:schemeClr val="lt1"/>
              </a:buClr>
              <a:buSzPts val="5600"/>
              <a:buNone/>
              <a:defRPr>
                <a:solidFill>
                  <a:schemeClr val="lt1"/>
                </a:solidFill>
              </a:defRPr>
            </a:lvl4pPr>
            <a:lvl5pPr lvl="4" algn="ctr">
              <a:spcBef>
                <a:spcPts val="0"/>
              </a:spcBef>
              <a:spcAft>
                <a:spcPts val="0"/>
              </a:spcAft>
              <a:buClr>
                <a:schemeClr val="lt1"/>
              </a:buClr>
              <a:buSzPts val="5600"/>
              <a:buNone/>
              <a:defRPr>
                <a:solidFill>
                  <a:schemeClr val="lt1"/>
                </a:solidFill>
              </a:defRPr>
            </a:lvl5pPr>
            <a:lvl6pPr lvl="5" algn="ctr">
              <a:spcBef>
                <a:spcPts val="0"/>
              </a:spcBef>
              <a:spcAft>
                <a:spcPts val="0"/>
              </a:spcAft>
              <a:buClr>
                <a:schemeClr val="lt1"/>
              </a:buClr>
              <a:buSzPts val="5600"/>
              <a:buNone/>
              <a:defRPr>
                <a:solidFill>
                  <a:schemeClr val="lt1"/>
                </a:solidFill>
              </a:defRPr>
            </a:lvl6pPr>
            <a:lvl7pPr lvl="6" algn="ctr">
              <a:spcBef>
                <a:spcPts val="0"/>
              </a:spcBef>
              <a:spcAft>
                <a:spcPts val="0"/>
              </a:spcAft>
              <a:buClr>
                <a:schemeClr val="lt1"/>
              </a:buClr>
              <a:buSzPts val="5600"/>
              <a:buNone/>
              <a:defRPr>
                <a:solidFill>
                  <a:schemeClr val="lt1"/>
                </a:solidFill>
              </a:defRPr>
            </a:lvl7pPr>
            <a:lvl8pPr lvl="7" algn="ctr">
              <a:spcBef>
                <a:spcPts val="0"/>
              </a:spcBef>
              <a:spcAft>
                <a:spcPts val="0"/>
              </a:spcAft>
              <a:buClr>
                <a:schemeClr val="lt1"/>
              </a:buClr>
              <a:buSzPts val="5600"/>
              <a:buNone/>
              <a:defRPr>
                <a:solidFill>
                  <a:schemeClr val="lt1"/>
                </a:solidFill>
              </a:defRPr>
            </a:lvl8pPr>
            <a:lvl9pPr lvl="8" algn="ctr">
              <a:spcBef>
                <a:spcPts val="0"/>
              </a:spcBef>
              <a:spcAft>
                <a:spcPts val="0"/>
              </a:spcAft>
              <a:buClr>
                <a:schemeClr val="lt1"/>
              </a:buClr>
              <a:buSzPts val="5600"/>
              <a:buNone/>
              <a:defRPr>
                <a:solidFill>
                  <a:schemeClr val="lt1"/>
                </a:solidFill>
              </a:defRPr>
            </a:lvl9pPr>
          </a:lstStyle>
          <a:p/>
        </p:txBody>
      </p:sp>
      <p:sp>
        <p:nvSpPr>
          <p:cNvPr id="27" name="Google Shape;27;p4"/>
          <p:cNvSpPr txBox="1"/>
          <p:nvPr>
            <p:ph idx="1" type="body"/>
          </p:nvPr>
        </p:nvSpPr>
        <p:spPr>
          <a:xfrm>
            <a:off x="2299588" y="3698375"/>
            <a:ext cx="4882200" cy="11559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28" name="Google Shape;28;p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0" name="Google Shape;30;p4"/>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31" name="Google Shape;31;p4"/>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grpSp>
        <p:nvGrpSpPr>
          <p:cNvPr id="32" name="Google Shape;32;p4"/>
          <p:cNvGrpSpPr/>
          <p:nvPr/>
        </p:nvGrpSpPr>
        <p:grpSpPr>
          <a:xfrm>
            <a:off x="998425" y="1025060"/>
            <a:ext cx="7835875" cy="2708700"/>
            <a:chOff x="998425" y="1025060"/>
            <a:chExt cx="7835875" cy="2708700"/>
          </a:xfrm>
        </p:grpSpPr>
        <p:sp>
          <p:nvSpPr>
            <p:cNvPr id="33" name="Google Shape;33;p4"/>
            <p:cNvSpPr/>
            <p:nvPr/>
          </p:nvSpPr>
          <p:spPr>
            <a:xfrm>
              <a:off x="998425" y="1439725"/>
              <a:ext cx="1892400" cy="18924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4" name="Google Shape;34;p4"/>
            <p:cNvSpPr/>
            <p:nvPr/>
          </p:nvSpPr>
          <p:spPr>
            <a:xfrm rot="-1771916">
              <a:off x="2791669" y="1477356"/>
              <a:ext cx="2112562" cy="1796048"/>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5" name="Google Shape;35;p4"/>
            <p:cNvSpPr/>
            <p:nvPr/>
          </p:nvSpPr>
          <p:spPr>
            <a:xfrm rot="-2298668">
              <a:off x="4591386" y="1562390"/>
              <a:ext cx="2302028" cy="163404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6" name="Google Shape;36;p4"/>
            <p:cNvSpPr/>
            <p:nvPr/>
          </p:nvSpPr>
          <p:spPr>
            <a:xfrm rot="-2566413">
              <a:off x="6390986" y="1686931"/>
              <a:ext cx="2271528" cy="1394952"/>
            </a:xfrm>
            <a:prstGeom prst="ellipse">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idea">
  <p:cSld name="CUSTOM_7">
    <p:spTree>
      <p:nvGrpSpPr>
        <p:cNvPr id="397" name="Shape 397"/>
        <p:cNvGrpSpPr/>
        <p:nvPr/>
      </p:nvGrpSpPr>
      <p:grpSpPr>
        <a:xfrm>
          <a:off x="0" y="0"/>
          <a:ext cx="0" cy="0"/>
          <a:chOff x="0" y="0"/>
          <a:chExt cx="0" cy="0"/>
        </a:xfrm>
      </p:grpSpPr>
      <p:sp>
        <p:nvSpPr>
          <p:cNvPr id="398" name="Google Shape;398;p31"/>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1"/>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0" name="Google Shape;400;p31"/>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1" name="Google Shape;401;p31"/>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2" name="Google Shape;402;p31"/>
          <p:cNvSpPr txBox="1"/>
          <p:nvPr>
            <p:ph idx="4" type="subTitle"/>
          </p:nvPr>
        </p:nvSpPr>
        <p:spPr>
          <a:xfrm>
            <a:off x="942150" y="315025"/>
            <a:ext cx="2263500" cy="8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03" name="Google Shape;403;p31"/>
          <p:cNvSpPr txBox="1"/>
          <p:nvPr>
            <p:ph idx="5" type="body"/>
          </p:nvPr>
        </p:nvSpPr>
        <p:spPr>
          <a:xfrm>
            <a:off x="942150" y="883725"/>
            <a:ext cx="2263500" cy="16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mp; photo">
  <p:cSld name="CUSTOM_8">
    <p:spTree>
      <p:nvGrpSpPr>
        <p:cNvPr id="404" name="Shape 404"/>
        <p:cNvGrpSpPr/>
        <p:nvPr/>
      </p:nvGrpSpPr>
      <p:grpSpPr>
        <a:xfrm>
          <a:off x="0" y="0"/>
          <a:ext cx="0" cy="0"/>
          <a:chOff x="0" y="0"/>
          <a:chExt cx="0" cy="0"/>
        </a:xfrm>
      </p:grpSpPr>
      <p:sp>
        <p:nvSpPr>
          <p:cNvPr id="405" name="Google Shape;405;p32"/>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2"/>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7" name="Google Shape;407;p32"/>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8" name="Google Shape;408;p32"/>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09" name="Google Shape;409;p32"/>
          <p:cNvSpPr txBox="1"/>
          <p:nvPr>
            <p:ph idx="4" type="subTitle"/>
          </p:nvPr>
        </p:nvSpPr>
        <p:spPr>
          <a:xfrm>
            <a:off x="942150" y="315025"/>
            <a:ext cx="2263500" cy="82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800"/>
              <a:buNone/>
              <a:defRPr>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410" name="Google Shape;410;p32"/>
          <p:cNvSpPr txBox="1"/>
          <p:nvPr>
            <p:ph idx="5" type="body"/>
          </p:nvPr>
        </p:nvSpPr>
        <p:spPr>
          <a:xfrm>
            <a:off x="942150" y="883725"/>
            <a:ext cx="2263500" cy="16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11" name="Google Shape;411;p32"/>
          <p:cNvSpPr/>
          <p:nvPr/>
        </p:nvSpPr>
        <p:spPr>
          <a:xfrm>
            <a:off x="1062075" y="2488750"/>
            <a:ext cx="2510100" cy="2447100"/>
          </a:xfrm>
          <a:prstGeom prst="heptagon">
            <a:avLst>
              <a:gd fmla="val 102572" name="hf"/>
              <a:gd fmla="val 105210"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12" name="Google Shape;412;p32"/>
          <p:cNvSpPr/>
          <p:nvPr>
            <p:ph idx="6" type="pic"/>
          </p:nvPr>
        </p:nvSpPr>
        <p:spPr>
          <a:xfrm rot="150">
            <a:off x="3334012" y="-655978"/>
            <a:ext cx="6888300" cy="4695900"/>
          </a:xfrm>
          <a:prstGeom prst="ellipse">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_9">
    <p:spTree>
      <p:nvGrpSpPr>
        <p:cNvPr id="413" name="Shape 413"/>
        <p:cNvGrpSpPr/>
        <p:nvPr/>
      </p:nvGrpSpPr>
      <p:grpSpPr>
        <a:xfrm>
          <a:off x="0" y="0"/>
          <a:ext cx="0" cy="0"/>
          <a:chOff x="0" y="0"/>
          <a:chExt cx="0" cy="0"/>
        </a:xfrm>
      </p:grpSpPr>
      <p:sp>
        <p:nvSpPr>
          <p:cNvPr id="414" name="Google Shape;414;p33"/>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6" name="Google Shape;416;p3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7" name="Google Shape;417;p3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18" name="Google Shape;418;p33"/>
          <p:cNvSpPr txBox="1"/>
          <p:nvPr>
            <p:ph type="title"/>
          </p:nvPr>
        </p:nvSpPr>
        <p:spPr>
          <a:xfrm>
            <a:off x="942150" y="84350"/>
            <a:ext cx="7265100" cy="18144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5600"/>
              <a:buNone/>
              <a:defRPr>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419" name="Google Shape;419;p33"/>
          <p:cNvSpPr txBox="1"/>
          <p:nvPr>
            <p:ph idx="4" type="body"/>
          </p:nvPr>
        </p:nvSpPr>
        <p:spPr>
          <a:xfrm>
            <a:off x="942150" y="1604200"/>
            <a:ext cx="4407000" cy="31332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p:cSld name="CUSTOM_10">
    <p:spTree>
      <p:nvGrpSpPr>
        <p:cNvPr id="420" name="Shape 420"/>
        <p:cNvGrpSpPr/>
        <p:nvPr/>
      </p:nvGrpSpPr>
      <p:grpSpPr>
        <a:xfrm>
          <a:off x="0" y="0"/>
          <a:ext cx="0" cy="0"/>
          <a:chOff x="0" y="0"/>
          <a:chExt cx="0" cy="0"/>
        </a:xfrm>
      </p:grpSpPr>
      <p:sp>
        <p:nvSpPr>
          <p:cNvPr id="421" name="Google Shape;421;p34"/>
          <p:cNvSpPr/>
          <p:nvPr>
            <p:ph idx="2" type="pic"/>
          </p:nvPr>
        </p:nvSpPr>
        <p:spPr>
          <a:xfrm>
            <a:off x="580725" y="1856050"/>
            <a:ext cx="1321800" cy="1292400"/>
          </a:xfrm>
          <a:prstGeom prst="round1Rect">
            <a:avLst>
              <a:gd fmla="val 50000" name="adj"/>
            </a:avLst>
          </a:prstGeom>
          <a:noFill/>
          <a:ln>
            <a:noFill/>
          </a:ln>
        </p:spPr>
      </p:sp>
      <p:sp>
        <p:nvSpPr>
          <p:cNvPr id="422" name="Google Shape;422;p34"/>
          <p:cNvSpPr/>
          <p:nvPr>
            <p:ph idx="3" type="pic"/>
          </p:nvPr>
        </p:nvSpPr>
        <p:spPr>
          <a:xfrm>
            <a:off x="580725" y="3440225"/>
            <a:ext cx="1392900" cy="1292400"/>
          </a:xfrm>
          <a:prstGeom prst="chord">
            <a:avLst>
              <a:gd fmla="val 2700000" name="adj1"/>
              <a:gd fmla="val 20217993" name="adj2"/>
            </a:avLst>
          </a:prstGeom>
          <a:noFill/>
          <a:ln>
            <a:noFill/>
          </a:ln>
        </p:spPr>
      </p:sp>
      <p:sp>
        <p:nvSpPr>
          <p:cNvPr id="423" name="Google Shape;423;p34"/>
          <p:cNvSpPr/>
          <p:nvPr>
            <p:ph idx="4" type="pic"/>
          </p:nvPr>
        </p:nvSpPr>
        <p:spPr>
          <a:xfrm>
            <a:off x="7214900" y="3440300"/>
            <a:ext cx="1570200" cy="1292400"/>
          </a:xfrm>
          <a:prstGeom prst="roundRect">
            <a:avLst>
              <a:gd fmla="val 16667" name="adj"/>
            </a:avLst>
          </a:prstGeom>
          <a:noFill/>
          <a:ln>
            <a:noFill/>
          </a:ln>
        </p:spPr>
      </p:sp>
      <p:sp>
        <p:nvSpPr>
          <p:cNvPr id="424" name="Google Shape;424;p34"/>
          <p:cNvSpPr/>
          <p:nvPr>
            <p:ph idx="5" type="pic"/>
          </p:nvPr>
        </p:nvSpPr>
        <p:spPr>
          <a:xfrm>
            <a:off x="1937675" y="3433025"/>
            <a:ext cx="5030100" cy="1292400"/>
          </a:xfrm>
          <a:prstGeom prst="trapezoid">
            <a:avLst>
              <a:gd fmla="val 25000" name="adj"/>
            </a:avLst>
          </a:prstGeom>
          <a:noFill/>
          <a:ln>
            <a:noFill/>
          </a:ln>
        </p:spPr>
      </p:sp>
      <p:sp>
        <p:nvSpPr>
          <p:cNvPr id="425" name="Google Shape;425;p34"/>
          <p:cNvSpPr/>
          <p:nvPr>
            <p:ph idx="6" type="pic"/>
          </p:nvPr>
        </p:nvSpPr>
        <p:spPr>
          <a:xfrm>
            <a:off x="3858025" y="1856050"/>
            <a:ext cx="4927200" cy="1292400"/>
          </a:xfrm>
          <a:prstGeom prst="ellipse">
            <a:avLst/>
          </a:prstGeom>
          <a:noFill/>
          <a:ln>
            <a:noFill/>
          </a:ln>
        </p:spPr>
      </p:sp>
      <p:sp>
        <p:nvSpPr>
          <p:cNvPr id="426" name="Google Shape;426;p34"/>
          <p:cNvSpPr/>
          <p:nvPr>
            <p:ph idx="7" type="pic"/>
          </p:nvPr>
        </p:nvSpPr>
        <p:spPr>
          <a:xfrm>
            <a:off x="2165350" y="1856050"/>
            <a:ext cx="1430100" cy="1292400"/>
          </a:xfrm>
          <a:prstGeom prst="hexagon">
            <a:avLst>
              <a:gd fmla="val 25000" name="adj"/>
              <a:gd fmla="val 115470" name="vf"/>
            </a:avLst>
          </a:prstGeom>
          <a:noFill/>
          <a:ln>
            <a:noFill/>
          </a:ln>
        </p:spPr>
      </p:sp>
      <p:sp>
        <p:nvSpPr>
          <p:cNvPr id="427" name="Google Shape;427;p34"/>
          <p:cNvSpPr/>
          <p:nvPr>
            <p:ph idx="8" type="pic"/>
          </p:nvPr>
        </p:nvSpPr>
        <p:spPr>
          <a:xfrm>
            <a:off x="7492700" y="233225"/>
            <a:ext cx="1292400" cy="1292400"/>
          </a:xfrm>
          <a:prstGeom prst="teardrop">
            <a:avLst>
              <a:gd fmla="val 100000" name="adj"/>
            </a:avLst>
          </a:prstGeom>
          <a:noFill/>
          <a:ln>
            <a:noFill/>
          </a:ln>
        </p:spPr>
      </p:sp>
      <p:sp>
        <p:nvSpPr>
          <p:cNvPr id="428" name="Google Shape;428;p34"/>
          <p:cNvSpPr/>
          <p:nvPr>
            <p:ph idx="9" type="pic"/>
          </p:nvPr>
        </p:nvSpPr>
        <p:spPr>
          <a:xfrm>
            <a:off x="610250" y="271775"/>
            <a:ext cx="6838800" cy="1292400"/>
          </a:xfrm>
          <a:prstGeom prst="parallelogram">
            <a:avLst>
              <a:gd fmla="val 25000" name="adj"/>
            </a:avLst>
          </a:prstGeom>
          <a:noFill/>
          <a:ln>
            <a:noFill/>
          </a:ln>
        </p:spPr>
      </p:sp>
      <p:sp>
        <p:nvSpPr>
          <p:cNvPr id="429" name="Google Shape;429;p34"/>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4"/>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31" name="Google Shape;431;p34"/>
          <p:cNvSpPr txBox="1"/>
          <p:nvPr>
            <p:ph idx="1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32" name="Google Shape;432;p34"/>
          <p:cNvSpPr txBox="1"/>
          <p:nvPr>
            <p:ph idx="1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33" name="Google Shape;433;p34"/>
          <p:cNvSpPr txBox="1"/>
          <p:nvPr>
            <p:ph idx="15" type="body"/>
          </p:nvPr>
        </p:nvSpPr>
        <p:spPr>
          <a:xfrm>
            <a:off x="610250" y="1525625"/>
            <a:ext cx="6515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4" name="Google Shape;434;p34"/>
          <p:cNvSpPr txBox="1"/>
          <p:nvPr>
            <p:ph idx="16" type="body"/>
          </p:nvPr>
        </p:nvSpPr>
        <p:spPr>
          <a:xfrm>
            <a:off x="7509425" y="1525625"/>
            <a:ext cx="12924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5" name="Google Shape;435;p34"/>
          <p:cNvSpPr txBox="1"/>
          <p:nvPr>
            <p:ph idx="17" type="body"/>
          </p:nvPr>
        </p:nvSpPr>
        <p:spPr>
          <a:xfrm>
            <a:off x="580725" y="3148450"/>
            <a:ext cx="12924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6" name="Google Shape;436;p34"/>
          <p:cNvSpPr txBox="1"/>
          <p:nvPr>
            <p:ph idx="18" type="body"/>
          </p:nvPr>
        </p:nvSpPr>
        <p:spPr>
          <a:xfrm>
            <a:off x="2165400" y="3148450"/>
            <a:ext cx="1430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7" name="Google Shape;437;p34"/>
          <p:cNvSpPr txBox="1"/>
          <p:nvPr>
            <p:ph idx="19" type="body"/>
          </p:nvPr>
        </p:nvSpPr>
        <p:spPr>
          <a:xfrm>
            <a:off x="3858025" y="3148450"/>
            <a:ext cx="49437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8" name="Google Shape;438;p34"/>
          <p:cNvSpPr txBox="1"/>
          <p:nvPr>
            <p:ph idx="20" type="body"/>
          </p:nvPr>
        </p:nvSpPr>
        <p:spPr>
          <a:xfrm>
            <a:off x="1937675" y="4725425"/>
            <a:ext cx="50301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39" name="Google Shape;439;p34"/>
          <p:cNvSpPr txBox="1"/>
          <p:nvPr>
            <p:ph idx="21" type="body"/>
          </p:nvPr>
        </p:nvSpPr>
        <p:spPr>
          <a:xfrm>
            <a:off x="610250" y="4725425"/>
            <a:ext cx="12630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
        <p:nvSpPr>
          <p:cNvPr id="440" name="Google Shape;440;p34"/>
          <p:cNvSpPr txBox="1"/>
          <p:nvPr>
            <p:ph idx="22" type="body"/>
          </p:nvPr>
        </p:nvSpPr>
        <p:spPr>
          <a:xfrm>
            <a:off x="7214900" y="4725425"/>
            <a:ext cx="1587000" cy="365100"/>
          </a:xfrm>
          <a:prstGeom prst="rect">
            <a:avLst/>
          </a:prstGeom>
        </p:spPr>
        <p:txBody>
          <a:bodyPr anchorCtr="0" anchor="t" bIns="91425" lIns="91425" spcFirstLastPara="1" rIns="91425" wrap="square" tIns="91425">
            <a:noAutofit/>
          </a:bodyPr>
          <a:lstStyle>
            <a:lvl1pPr indent="-285750" lvl="0" marL="457200" algn="ctr">
              <a:spcBef>
                <a:spcPts val="0"/>
              </a:spcBef>
              <a:spcAft>
                <a:spcPts val="0"/>
              </a:spcAft>
              <a:buSzPts val="900"/>
              <a:buFont typeface="Work Sans Medium"/>
              <a:buChar char="●"/>
              <a:defRPr sz="900">
                <a:latin typeface="Work Sans Medium"/>
                <a:ea typeface="Work Sans Medium"/>
                <a:cs typeface="Work Sans Medium"/>
                <a:sym typeface="Work Sans Medium"/>
              </a:defRPr>
            </a:lvl1pPr>
            <a:lvl2pPr indent="-285750" lvl="1" marL="914400" algn="ctr">
              <a:spcBef>
                <a:spcPts val="0"/>
              </a:spcBef>
              <a:spcAft>
                <a:spcPts val="0"/>
              </a:spcAft>
              <a:buSzPts val="900"/>
              <a:buFont typeface="Work Sans Medium"/>
              <a:buChar char="○"/>
              <a:defRPr sz="900">
                <a:latin typeface="Work Sans Medium"/>
                <a:ea typeface="Work Sans Medium"/>
                <a:cs typeface="Work Sans Medium"/>
                <a:sym typeface="Work Sans Medium"/>
              </a:defRPr>
            </a:lvl2pPr>
            <a:lvl3pPr indent="-285750" lvl="2" marL="1371600" algn="ctr">
              <a:spcBef>
                <a:spcPts val="0"/>
              </a:spcBef>
              <a:spcAft>
                <a:spcPts val="0"/>
              </a:spcAft>
              <a:buSzPts val="900"/>
              <a:buFont typeface="Work Sans Medium"/>
              <a:buChar char="■"/>
              <a:defRPr sz="900">
                <a:latin typeface="Work Sans Medium"/>
                <a:ea typeface="Work Sans Medium"/>
                <a:cs typeface="Work Sans Medium"/>
                <a:sym typeface="Work Sans Medium"/>
              </a:defRPr>
            </a:lvl3pPr>
            <a:lvl4pPr indent="-285750" lvl="3" marL="1828800" algn="ctr">
              <a:spcBef>
                <a:spcPts val="0"/>
              </a:spcBef>
              <a:spcAft>
                <a:spcPts val="0"/>
              </a:spcAft>
              <a:buSzPts val="900"/>
              <a:buFont typeface="Work Sans Medium"/>
              <a:buChar char="●"/>
              <a:defRPr sz="900">
                <a:latin typeface="Work Sans Medium"/>
                <a:ea typeface="Work Sans Medium"/>
                <a:cs typeface="Work Sans Medium"/>
                <a:sym typeface="Work Sans Medium"/>
              </a:defRPr>
            </a:lvl4pPr>
            <a:lvl5pPr indent="-285750" lvl="4" marL="2286000" algn="ctr">
              <a:spcBef>
                <a:spcPts val="0"/>
              </a:spcBef>
              <a:spcAft>
                <a:spcPts val="0"/>
              </a:spcAft>
              <a:buSzPts val="900"/>
              <a:buFont typeface="Work Sans Medium"/>
              <a:buChar char="○"/>
              <a:defRPr sz="900">
                <a:latin typeface="Work Sans Medium"/>
                <a:ea typeface="Work Sans Medium"/>
                <a:cs typeface="Work Sans Medium"/>
                <a:sym typeface="Work Sans Medium"/>
              </a:defRPr>
            </a:lvl5pPr>
            <a:lvl6pPr indent="-285750" lvl="5" marL="2743200" algn="ctr">
              <a:spcBef>
                <a:spcPts val="0"/>
              </a:spcBef>
              <a:spcAft>
                <a:spcPts val="0"/>
              </a:spcAft>
              <a:buSzPts val="900"/>
              <a:buFont typeface="Work Sans Medium"/>
              <a:buChar char="■"/>
              <a:defRPr sz="900">
                <a:latin typeface="Work Sans Medium"/>
                <a:ea typeface="Work Sans Medium"/>
                <a:cs typeface="Work Sans Medium"/>
                <a:sym typeface="Work Sans Medium"/>
              </a:defRPr>
            </a:lvl6pPr>
            <a:lvl7pPr indent="-285750" lvl="6" marL="3200400" algn="ctr">
              <a:spcBef>
                <a:spcPts val="0"/>
              </a:spcBef>
              <a:spcAft>
                <a:spcPts val="0"/>
              </a:spcAft>
              <a:buSzPts val="900"/>
              <a:buFont typeface="Work Sans Medium"/>
              <a:buChar char="●"/>
              <a:defRPr sz="900">
                <a:latin typeface="Work Sans Medium"/>
                <a:ea typeface="Work Sans Medium"/>
                <a:cs typeface="Work Sans Medium"/>
                <a:sym typeface="Work Sans Medium"/>
              </a:defRPr>
            </a:lvl7pPr>
            <a:lvl8pPr indent="-285750" lvl="7" marL="3657600" algn="ctr">
              <a:spcBef>
                <a:spcPts val="0"/>
              </a:spcBef>
              <a:spcAft>
                <a:spcPts val="0"/>
              </a:spcAft>
              <a:buSzPts val="900"/>
              <a:buFont typeface="Work Sans Medium"/>
              <a:buChar char="○"/>
              <a:defRPr sz="900">
                <a:latin typeface="Work Sans Medium"/>
                <a:ea typeface="Work Sans Medium"/>
                <a:cs typeface="Work Sans Medium"/>
                <a:sym typeface="Work Sans Medium"/>
              </a:defRPr>
            </a:lvl8pPr>
            <a:lvl9pPr indent="-285750" lvl="8" marL="4114800" algn="ctr">
              <a:spcBef>
                <a:spcPts val="0"/>
              </a:spcBef>
              <a:spcAft>
                <a:spcPts val="0"/>
              </a:spcAft>
              <a:buSzPts val="900"/>
              <a:buFont typeface="Work Sans Medium"/>
              <a:buChar char="■"/>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allery 2">
  <p:cSld name="CUSTOM_12">
    <p:bg>
      <p:bgPr>
        <a:solidFill>
          <a:schemeClr val="dk1"/>
        </a:solidFill>
      </p:bgPr>
    </p:bg>
    <p:spTree>
      <p:nvGrpSpPr>
        <p:cNvPr id="441" name="Shape 441"/>
        <p:cNvGrpSpPr/>
        <p:nvPr/>
      </p:nvGrpSpPr>
      <p:grpSpPr>
        <a:xfrm>
          <a:off x="0" y="0"/>
          <a:ext cx="0" cy="0"/>
          <a:chOff x="0" y="0"/>
          <a:chExt cx="0" cy="0"/>
        </a:xfrm>
      </p:grpSpPr>
      <p:sp>
        <p:nvSpPr>
          <p:cNvPr id="442" name="Google Shape;442;p35"/>
          <p:cNvSpPr/>
          <p:nvPr>
            <p:ph idx="2" type="pic"/>
          </p:nvPr>
        </p:nvSpPr>
        <p:spPr>
          <a:xfrm>
            <a:off x="1300175" y="354000"/>
            <a:ext cx="4204800" cy="2957100"/>
          </a:xfrm>
          <a:prstGeom prst="parallelogram">
            <a:avLst>
              <a:gd fmla="val 41235" name="adj"/>
            </a:avLst>
          </a:prstGeom>
          <a:noFill/>
          <a:ln>
            <a:noFill/>
          </a:ln>
        </p:spPr>
      </p:sp>
      <p:sp>
        <p:nvSpPr>
          <p:cNvPr id="443" name="Google Shape;443;p35"/>
          <p:cNvSpPr/>
          <p:nvPr>
            <p:ph idx="3" type="pic"/>
          </p:nvPr>
        </p:nvSpPr>
        <p:spPr>
          <a:xfrm>
            <a:off x="4894175" y="354000"/>
            <a:ext cx="3907800" cy="1478400"/>
          </a:xfrm>
          <a:prstGeom prst="parallelogram">
            <a:avLst>
              <a:gd fmla="val 41235" name="adj"/>
            </a:avLst>
          </a:prstGeom>
          <a:noFill/>
          <a:ln>
            <a:noFill/>
          </a:ln>
        </p:spPr>
      </p:sp>
      <p:sp>
        <p:nvSpPr>
          <p:cNvPr id="444" name="Google Shape;444;p35"/>
          <p:cNvSpPr/>
          <p:nvPr>
            <p:ph idx="4" type="pic"/>
          </p:nvPr>
        </p:nvSpPr>
        <p:spPr>
          <a:xfrm>
            <a:off x="4280325" y="1832550"/>
            <a:ext cx="2579700" cy="1478400"/>
          </a:xfrm>
          <a:prstGeom prst="parallelogram">
            <a:avLst>
              <a:gd fmla="val 41235" name="adj"/>
            </a:avLst>
          </a:prstGeom>
          <a:noFill/>
          <a:ln>
            <a:noFill/>
          </a:ln>
        </p:spPr>
      </p:sp>
      <p:sp>
        <p:nvSpPr>
          <p:cNvPr id="445" name="Google Shape;445;p35"/>
          <p:cNvSpPr/>
          <p:nvPr>
            <p:ph idx="5" type="pic"/>
          </p:nvPr>
        </p:nvSpPr>
        <p:spPr>
          <a:xfrm>
            <a:off x="5660175" y="1832550"/>
            <a:ext cx="2537100" cy="2957100"/>
          </a:xfrm>
          <a:prstGeom prst="parallelogram">
            <a:avLst>
              <a:gd fmla="val 41235" name="adj"/>
            </a:avLst>
          </a:prstGeom>
          <a:noFill/>
          <a:ln>
            <a:noFill/>
          </a:ln>
        </p:spPr>
      </p:sp>
      <p:sp>
        <p:nvSpPr>
          <p:cNvPr id="446" name="Google Shape;446;p35"/>
          <p:cNvSpPr/>
          <p:nvPr>
            <p:ph idx="6" type="pic"/>
          </p:nvPr>
        </p:nvSpPr>
        <p:spPr>
          <a:xfrm>
            <a:off x="695350" y="3311100"/>
            <a:ext cx="5587500" cy="1478400"/>
          </a:xfrm>
          <a:prstGeom prst="parallelogram">
            <a:avLst>
              <a:gd fmla="val 41235" name="adj"/>
            </a:avLst>
          </a:prstGeom>
          <a:noFill/>
          <a:ln>
            <a:noFill/>
          </a:ln>
        </p:spPr>
      </p:sp>
      <p:sp>
        <p:nvSpPr>
          <p:cNvPr id="447" name="Google Shape;447;p35"/>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49" name="Google Shape;449;p35"/>
          <p:cNvSpPr txBox="1"/>
          <p:nvPr>
            <p:ph idx="7"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450" name="Google Shape;450;p35"/>
          <p:cNvSpPr txBox="1"/>
          <p:nvPr>
            <p:ph idx="8"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1" name="Shape 451"/>
        <p:cNvGrpSpPr/>
        <p:nvPr/>
      </p:nvGrpSpPr>
      <p:grpSpPr>
        <a:xfrm>
          <a:off x="0" y="0"/>
          <a:ext cx="0" cy="0"/>
          <a:chOff x="0" y="0"/>
          <a:chExt cx="0" cy="0"/>
        </a:xfrm>
      </p:grpSpPr>
      <p:sp>
        <p:nvSpPr>
          <p:cNvPr id="452" name="Google Shape;452;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453" name="Shape 453"/>
        <p:cNvGrpSpPr/>
        <p:nvPr/>
      </p:nvGrpSpPr>
      <p:grpSpPr>
        <a:xfrm>
          <a:off x="0" y="0"/>
          <a:ext cx="0" cy="0"/>
          <a:chOff x="0" y="0"/>
          <a:chExt cx="0" cy="0"/>
        </a:xfrm>
      </p:grpSpPr>
      <p:sp>
        <p:nvSpPr>
          <p:cNvPr id="454" name="Google Shape;454;p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455" name="Google Shape;455;p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456" name="Google Shape;45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457" name="Shape 457"/>
        <p:cNvGrpSpPr/>
        <p:nvPr/>
      </p:nvGrpSpPr>
      <p:grpSpPr>
        <a:xfrm>
          <a:off x="0" y="0"/>
          <a:ext cx="0" cy="0"/>
          <a:chOff x="0" y="0"/>
          <a:chExt cx="0" cy="0"/>
        </a:xfrm>
      </p:grpSpPr>
      <p:sp>
        <p:nvSpPr>
          <p:cNvPr id="458" name="Google Shape;458;p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459" name="Google Shape;45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460" name="Shape 460"/>
        <p:cNvGrpSpPr/>
        <p:nvPr/>
      </p:nvGrpSpPr>
      <p:grpSpPr>
        <a:xfrm>
          <a:off x="0" y="0"/>
          <a:ext cx="0" cy="0"/>
          <a:chOff x="0" y="0"/>
          <a:chExt cx="0" cy="0"/>
        </a:xfrm>
      </p:grpSpPr>
      <p:sp>
        <p:nvSpPr>
          <p:cNvPr id="461" name="Google Shape;461;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462" name="Google Shape;462;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63" name="Google Shape;46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464" name="Shape 464"/>
        <p:cNvGrpSpPr/>
        <p:nvPr/>
      </p:nvGrpSpPr>
      <p:grpSpPr>
        <a:xfrm>
          <a:off x="0" y="0"/>
          <a:ext cx="0" cy="0"/>
          <a:chOff x="0" y="0"/>
          <a:chExt cx="0" cy="0"/>
        </a:xfrm>
      </p:grpSpPr>
      <p:sp>
        <p:nvSpPr>
          <p:cNvPr id="465" name="Google Shape;46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466" name="Google Shape;466;p4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7" name="Google Shape;467;p4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68" name="Google Shape;46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orkshop benefits">
  <p:cSld name="CUSTOM_2_1_1">
    <p:spTree>
      <p:nvGrpSpPr>
        <p:cNvPr id="37" name="Shape 37"/>
        <p:cNvGrpSpPr/>
        <p:nvPr/>
      </p:nvGrpSpPr>
      <p:grpSpPr>
        <a:xfrm>
          <a:off x="0" y="0"/>
          <a:ext cx="0" cy="0"/>
          <a:chOff x="0" y="0"/>
          <a:chExt cx="0" cy="0"/>
        </a:xfrm>
      </p:grpSpPr>
      <p:sp>
        <p:nvSpPr>
          <p:cNvPr id="38" name="Google Shape;38;p5"/>
          <p:cNvSpPr/>
          <p:nvPr/>
        </p:nvSpPr>
        <p:spPr>
          <a:xfrm>
            <a:off x="100" y="-100"/>
            <a:ext cx="45720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39" name="Google Shape;39;p5"/>
          <p:cNvSpPr txBox="1"/>
          <p:nvPr>
            <p:ph type="title"/>
          </p:nvPr>
        </p:nvSpPr>
        <p:spPr>
          <a:xfrm>
            <a:off x="519750" y="145550"/>
            <a:ext cx="3908100" cy="289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40" name="Google Shape;40;p5"/>
          <p:cNvSpPr txBox="1"/>
          <p:nvPr>
            <p:ph idx="1" type="body"/>
          </p:nvPr>
        </p:nvSpPr>
        <p:spPr>
          <a:xfrm>
            <a:off x="519750" y="2142625"/>
            <a:ext cx="3622800" cy="1988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1" name="Google Shape;41;p5"/>
          <p:cNvSpPr txBox="1"/>
          <p:nvPr>
            <p:ph idx="2" type="subTitle"/>
          </p:nvPr>
        </p:nvSpPr>
        <p:spPr>
          <a:xfrm>
            <a:off x="5473534" y="7244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
          <p:cNvSpPr txBox="1"/>
          <p:nvPr>
            <p:ph idx="3" type="subTitle"/>
          </p:nvPr>
        </p:nvSpPr>
        <p:spPr>
          <a:xfrm>
            <a:off x="5473534" y="10091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5"/>
          <p:cNvSpPr txBox="1"/>
          <p:nvPr>
            <p:ph idx="4" type="subTitle"/>
          </p:nvPr>
        </p:nvSpPr>
        <p:spPr>
          <a:xfrm>
            <a:off x="5473534" y="15122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5"/>
          <p:cNvSpPr txBox="1"/>
          <p:nvPr>
            <p:ph idx="5" type="subTitle"/>
          </p:nvPr>
        </p:nvSpPr>
        <p:spPr>
          <a:xfrm>
            <a:off x="5473534" y="17969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5"/>
          <p:cNvSpPr txBox="1"/>
          <p:nvPr>
            <p:ph idx="6" type="subTitle"/>
          </p:nvPr>
        </p:nvSpPr>
        <p:spPr>
          <a:xfrm>
            <a:off x="5473534" y="23000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5"/>
          <p:cNvSpPr txBox="1"/>
          <p:nvPr>
            <p:ph idx="7" type="subTitle"/>
          </p:nvPr>
        </p:nvSpPr>
        <p:spPr>
          <a:xfrm>
            <a:off x="5473534" y="25847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5"/>
          <p:cNvSpPr txBox="1"/>
          <p:nvPr>
            <p:ph idx="8" type="subTitle"/>
          </p:nvPr>
        </p:nvSpPr>
        <p:spPr>
          <a:xfrm>
            <a:off x="5473534" y="30878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5"/>
          <p:cNvSpPr txBox="1"/>
          <p:nvPr>
            <p:ph idx="9" type="subTitle"/>
          </p:nvPr>
        </p:nvSpPr>
        <p:spPr>
          <a:xfrm>
            <a:off x="5473534" y="33725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5"/>
          <p:cNvSpPr txBox="1"/>
          <p:nvPr>
            <p:ph idx="13" type="subTitle"/>
          </p:nvPr>
        </p:nvSpPr>
        <p:spPr>
          <a:xfrm>
            <a:off x="5473534" y="38756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5"/>
          <p:cNvSpPr txBox="1"/>
          <p:nvPr>
            <p:ph idx="14" type="subTitle"/>
          </p:nvPr>
        </p:nvSpPr>
        <p:spPr>
          <a:xfrm>
            <a:off x="5473534" y="41603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5"/>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txBox="1"/>
          <p:nvPr>
            <p:ph idx="15"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53" name="Google Shape;53;p5"/>
          <p:cNvSpPr txBox="1"/>
          <p:nvPr>
            <p:ph idx="16"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54" name="Google Shape;54;p5"/>
          <p:cNvSpPr txBox="1"/>
          <p:nvPr>
            <p:ph idx="17"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469" name="Shape 469"/>
        <p:cNvGrpSpPr/>
        <p:nvPr/>
      </p:nvGrpSpPr>
      <p:grpSpPr>
        <a:xfrm>
          <a:off x="0" y="0"/>
          <a:ext cx="0" cy="0"/>
          <a:chOff x="0" y="0"/>
          <a:chExt cx="0" cy="0"/>
        </a:xfrm>
      </p:grpSpPr>
      <p:sp>
        <p:nvSpPr>
          <p:cNvPr id="470" name="Google Shape;47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471" name="Google Shape;471;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472" name="Shape 472"/>
        <p:cNvGrpSpPr/>
        <p:nvPr/>
      </p:nvGrpSpPr>
      <p:grpSpPr>
        <a:xfrm>
          <a:off x="0" y="0"/>
          <a:ext cx="0" cy="0"/>
          <a:chOff x="0" y="0"/>
          <a:chExt cx="0" cy="0"/>
        </a:xfrm>
      </p:grpSpPr>
      <p:sp>
        <p:nvSpPr>
          <p:cNvPr id="473" name="Google Shape;473;p4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4" name="Google Shape;474;p4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5" name="Google Shape;475;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476" name="Shape 476"/>
        <p:cNvGrpSpPr/>
        <p:nvPr/>
      </p:nvGrpSpPr>
      <p:grpSpPr>
        <a:xfrm>
          <a:off x="0" y="0"/>
          <a:ext cx="0" cy="0"/>
          <a:chOff x="0" y="0"/>
          <a:chExt cx="0" cy="0"/>
        </a:xfrm>
      </p:grpSpPr>
      <p:sp>
        <p:nvSpPr>
          <p:cNvPr id="477" name="Google Shape;477;p4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78" name="Google Shape;47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479" name="Shape 479"/>
        <p:cNvGrpSpPr/>
        <p:nvPr/>
      </p:nvGrpSpPr>
      <p:grpSpPr>
        <a:xfrm>
          <a:off x="0" y="0"/>
          <a:ext cx="0" cy="0"/>
          <a:chOff x="0" y="0"/>
          <a:chExt cx="0" cy="0"/>
        </a:xfrm>
      </p:grpSpPr>
      <p:sp>
        <p:nvSpPr>
          <p:cNvPr id="480" name="Google Shape;480;p44"/>
          <p:cNvSpPr/>
          <p:nvPr/>
        </p:nvSpPr>
        <p:spPr>
          <a:xfrm>
            <a:off x="4572000" y="-125"/>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4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82" name="Google Shape;482;p4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83" name="Google Shape;483;p4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84" name="Google Shape;484;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85" name="Shape 485"/>
        <p:cNvGrpSpPr/>
        <p:nvPr/>
      </p:nvGrpSpPr>
      <p:grpSpPr>
        <a:xfrm>
          <a:off x="0" y="0"/>
          <a:ext cx="0" cy="0"/>
          <a:chOff x="0" y="0"/>
          <a:chExt cx="0" cy="0"/>
        </a:xfrm>
      </p:grpSpPr>
      <p:sp>
        <p:nvSpPr>
          <p:cNvPr id="486" name="Google Shape;486;p4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100"/>
              <a:buNone/>
              <a:defRPr/>
            </a:lvl1pPr>
          </a:lstStyle>
          <a:p/>
        </p:txBody>
      </p:sp>
      <p:sp>
        <p:nvSpPr>
          <p:cNvPr id="487" name="Google Shape;48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88" name="Shape 488"/>
        <p:cNvGrpSpPr/>
        <p:nvPr/>
      </p:nvGrpSpPr>
      <p:grpSpPr>
        <a:xfrm>
          <a:off x="0" y="0"/>
          <a:ext cx="0" cy="0"/>
          <a:chOff x="0" y="0"/>
          <a:chExt cx="0" cy="0"/>
        </a:xfrm>
      </p:grpSpPr>
      <p:sp>
        <p:nvSpPr>
          <p:cNvPr id="489" name="Google Shape;489;p4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0" name="Google Shape;490;p4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8450" lvl="0" marL="457200" algn="ctr">
              <a:spcBef>
                <a:spcPts val="0"/>
              </a:spcBef>
              <a:spcAft>
                <a:spcPts val="0"/>
              </a:spcAft>
              <a:buSzPts val="11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491" name="Google Shape;491;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92" name="Shape 492"/>
        <p:cNvGrpSpPr/>
        <p:nvPr/>
      </p:nvGrpSpPr>
      <p:grpSpPr>
        <a:xfrm>
          <a:off x="0" y="0"/>
          <a:ext cx="0" cy="0"/>
          <a:chOff x="0" y="0"/>
          <a:chExt cx="0" cy="0"/>
        </a:xfrm>
      </p:grpSpPr>
      <p:sp>
        <p:nvSpPr>
          <p:cNvPr id="493" name="Google Shape;493;p47"/>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494" name="Google Shape;494;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5" name="Google Shape;495;p4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6" name="Google Shape;496;p4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7" name="Google Shape;497;p4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8" name="Google Shape;498;p4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99" name="Google Shape;499;p4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00" name="Google Shape;500;p4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01" name="Shape 501"/>
        <p:cNvGrpSpPr/>
        <p:nvPr/>
      </p:nvGrpSpPr>
      <p:grpSpPr>
        <a:xfrm>
          <a:off x="0" y="0"/>
          <a:ext cx="0" cy="0"/>
          <a:chOff x="0" y="0"/>
          <a:chExt cx="0" cy="0"/>
        </a:xfrm>
      </p:grpSpPr>
      <p:sp>
        <p:nvSpPr>
          <p:cNvPr id="502" name="Google Shape;502;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03" name="Google Shape;503;p48"/>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04" name="Google Shape;504;p48"/>
          <p:cNvSpPr/>
          <p:nvPr>
            <p:ph idx="2" type="pic"/>
          </p:nvPr>
        </p:nvSpPr>
        <p:spPr>
          <a:xfrm>
            <a:off x="4992024" y="1152775"/>
            <a:ext cx="3840300" cy="3416400"/>
          </a:xfrm>
          <a:prstGeom prst="rect">
            <a:avLst/>
          </a:prstGeom>
          <a:noFill/>
          <a:ln>
            <a:noFill/>
          </a:ln>
        </p:spPr>
      </p:sp>
      <p:sp>
        <p:nvSpPr>
          <p:cNvPr id="505" name="Google Shape;50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506" name="Shape 506"/>
        <p:cNvGrpSpPr/>
        <p:nvPr/>
      </p:nvGrpSpPr>
      <p:grpSpPr>
        <a:xfrm>
          <a:off x="0" y="0"/>
          <a:ext cx="0" cy="0"/>
          <a:chOff x="0" y="0"/>
          <a:chExt cx="0" cy="0"/>
        </a:xfrm>
      </p:grpSpPr>
      <p:sp>
        <p:nvSpPr>
          <p:cNvPr id="507" name="Google Shape;507;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08" name="Google Shape;508;p49"/>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09" name="Google Shape;509;p49"/>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0" name="Google Shape;510;p49"/>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1" name="Google Shape;511;p4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12" name="Google Shape;512;p4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_2">
    <p:spTree>
      <p:nvGrpSpPr>
        <p:cNvPr id="513" name="Shape 513"/>
        <p:cNvGrpSpPr/>
        <p:nvPr/>
      </p:nvGrpSpPr>
      <p:grpSpPr>
        <a:xfrm>
          <a:off x="0" y="0"/>
          <a:ext cx="0" cy="0"/>
          <a:chOff x="0" y="0"/>
          <a:chExt cx="0" cy="0"/>
        </a:xfrm>
      </p:grpSpPr>
      <p:sp>
        <p:nvSpPr>
          <p:cNvPr id="514" name="Google Shape;51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5" name="Google Shape;515;p50"/>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6" name="Google Shape;516;p50"/>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7" name="Google Shape;517;p50"/>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18" name="Google Shape;518;p50"/>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19" name="Google Shape;519;p5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0" name="Google Shape;520;p5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21" name="Google Shape;521;p5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amp; context">
  <p:cSld name="CUSTOM_2_1_1_1">
    <p:spTree>
      <p:nvGrpSpPr>
        <p:cNvPr id="55" name="Shape 55"/>
        <p:cNvGrpSpPr/>
        <p:nvPr/>
      </p:nvGrpSpPr>
      <p:grpSpPr>
        <a:xfrm>
          <a:off x="0" y="0"/>
          <a:ext cx="0" cy="0"/>
          <a:chOff x="0" y="0"/>
          <a:chExt cx="0" cy="0"/>
        </a:xfrm>
      </p:grpSpPr>
      <p:sp>
        <p:nvSpPr>
          <p:cNvPr id="56" name="Google Shape;56;p6"/>
          <p:cNvSpPr/>
          <p:nvPr/>
        </p:nvSpPr>
        <p:spPr>
          <a:xfrm>
            <a:off x="-925" y="-100"/>
            <a:ext cx="4572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57" name="Google Shape;57;p6"/>
          <p:cNvSpPr txBox="1"/>
          <p:nvPr>
            <p:ph type="title"/>
          </p:nvPr>
        </p:nvSpPr>
        <p:spPr>
          <a:xfrm>
            <a:off x="519750" y="145550"/>
            <a:ext cx="3908100" cy="1453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8" name="Google Shape;58;p6"/>
          <p:cNvSpPr txBox="1"/>
          <p:nvPr>
            <p:ph idx="1" type="body"/>
          </p:nvPr>
        </p:nvSpPr>
        <p:spPr>
          <a:xfrm>
            <a:off x="519750" y="3804825"/>
            <a:ext cx="3908100" cy="1155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9" name="Google Shape;59;p6"/>
          <p:cNvSpPr txBox="1"/>
          <p:nvPr>
            <p:ph idx="2" type="subTitle"/>
          </p:nvPr>
        </p:nvSpPr>
        <p:spPr>
          <a:xfrm>
            <a:off x="5473534" y="7244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6"/>
          <p:cNvSpPr txBox="1"/>
          <p:nvPr>
            <p:ph idx="3" type="subTitle"/>
          </p:nvPr>
        </p:nvSpPr>
        <p:spPr>
          <a:xfrm>
            <a:off x="5473534" y="10091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6"/>
          <p:cNvSpPr txBox="1"/>
          <p:nvPr>
            <p:ph idx="4" type="subTitle"/>
          </p:nvPr>
        </p:nvSpPr>
        <p:spPr>
          <a:xfrm>
            <a:off x="5473534" y="15122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6"/>
          <p:cNvSpPr txBox="1"/>
          <p:nvPr>
            <p:ph idx="5" type="subTitle"/>
          </p:nvPr>
        </p:nvSpPr>
        <p:spPr>
          <a:xfrm>
            <a:off x="5473534" y="17969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6"/>
          <p:cNvSpPr txBox="1"/>
          <p:nvPr>
            <p:ph idx="6" type="subTitle"/>
          </p:nvPr>
        </p:nvSpPr>
        <p:spPr>
          <a:xfrm>
            <a:off x="5473534" y="23000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6"/>
          <p:cNvSpPr txBox="1"/>
          <p:nvPr>
            <p:ph idx="7" type="subTitle"/>
          </p:nvPr>
        </p:nvSpPr>
        <p:spPr>
          <a:xfrm>
            <a:off x="5473534" y="25847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6"/>
          <p:cNvSpPr txBox="1"/>
          <p:nvPr>
            <p:ph idx="8" type="subTitle"/>
          </p:nvPr>
        </p:nvSpPr>
        <p:spPr>
          <a:xfrm>
            <a:off x="5473534" y="30878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 name="Google Shape;66;p6"/>
          <p:cNvSpPr txBox="1"/>
          <p:nvPr>
            <p:ph idx="9" type="subTitle"/>
          </p:nvPr>
        </p:nvSpPr>
        <p:spPr>
          <a:xfrm>
            <a:off x="5473534" y="33725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6"/>
          <p:cNvSpPr txBox="1"/>
          <p:nvPr>
            <p:ph idx="13" type="subTitle"/>
          </p:nvPr>
        </p:nvSpPr>
        <p:spPr>
          <a:xfrm>
            <a:off x="5473534" y="3875624"/>
            <a:ext cx="3710100" cy="5031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6"/>
          <p:cNvSpPr txBox="1"/>
          <p:nvPr>
            <p:ph idx="14" type="subTitle"/>
          </p:nvPr>
        </p:nvSpPr>
        <p:spPr>
          <a:xfrm>
            <a:off x="5473534" y="4160325"/>
            <a:ext cx="3622800" cy="503100"/>
          </a:xfrm>
          <a:prstGeom prst="rect">
            <a:avLst/>
          </a:prstGeom>
        </p:spPr>
        <p:txBody>
          <a:bodyPr anchorCtr="0" anchor="t" bIns="91425" lIns="91425" spcFirstLastPara="1" rIns="91425" wrap="square" tIns="91425">
            <a:noAutofit/>
          </a:bodyPr>
          <a:lstStyle>
            <a:lvl1pPr lvl="0">
              <a:spcBef>
                <a:spcPts val="0"/>
              </a:spcBef>
              <a:spcAft>
                <a:spcPts val="0"/>
              </a:spcAft>
              <a:buSzPts val="900"/>
              <a:buFont typeface="Work Sans"/>
              <a:buNone/>
              <a:defRPr sz="900">
                <a:latin typeface="Work Sans"/>
                <a:ea typeface="Work Sans"/>
                <a:cs typeface="Work Sans"/>
                <a:sym typeface="Work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6"/>
          <p:cNvSpPr/>
          <p:nvPr>
            <p:ph idx="15" type="pic"/>
          </p:nvPr>
        </p:nvSpPr>
        <p:spPr>
          <a:xfrm>
            <a:off x="566862" y="1552585"/>
            <a:ext cx="3712200" cy="2051700"/>
          </a:xfrm>
          <a:prstGeom prst="ellipse">
            <a:avLst/>
          </a:prstGeom>
          <a:noFill/>
          <a:ln>
            <a:noFill/>
          </a:ln>
        </p:spPr>
      </p:sp>
      <p:sp>
        <p:nvSpPr>
          <p:cNvPr id="70" name="Google Shape;70;p6"/>
          <p:cNvSpPr/>
          <p:nvPr/>
        </p:nvSpPr>
        <p:spPr>
          <a:xfrm>
            <a:off x="-925" y="0"/>
            <a:ext cx="3483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txBox="1"/>
          <p:nvPr>
            <p:ph idx="16"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2" name="Google Shape;72;p6"/>
          <p:cNvSpPr txBox="1"/>
          <p:nvPr>
            <p:ph idx="17"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73" name="Google Shape;73;p6"/>
          <p:cNvSpPr txBox="1"/>
          <p:nvPr>
            <p:ph idx="18"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522" name="Shape 522"/>
        <p:cNvGrpSpPr/>
        <p:nvPr/>
      </p:nvGrpSpPr>
      <p:grpSpPr>
        <a:xfrm>
          <a:off x="0" y="0"/>
          <a:ext cx="0" cy="0"/>
          <a:chOff x="0" y="0"/>
          <a:chExt cx="0" cy="0"/>
        </a:xfrm>
      </p:grpSpPr>
      <p:sp>
        <p:nvSpPr>
          <p:cNvPr id="523" name="Google Shape;523;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51"/>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5" name="Google Shape;525;p51"/>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6" name="Google Shape;526;p51"/>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7" name="Google Shape;527;p51"/>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28" name="Google Shape;528;p51"/>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29" name="Google Shape;529;p5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0" name="Google Shape;530;p5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1" name="Google Shape;531;p5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532" name="Google Shape;532;p5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533" name="Shape 533"/>
        <p:cNvGrpSpPr/>
        <p:nvPr/>
      </p:nvGrpSpPr>
      <p:grpSpPr>
        <a:xfrm>
          <a:off x="0" y="0"/>
          <a:ext cx="0" cy="0"/>
          <a:chOff x="0" y="0"/>
          <a:chExt cx="0" cy="0"/>
        </a:xfrm>
      </p:grpSpPr>
      <p:sp>
        <p:nvSpPr>
          <p:cNvPr id="534" name="Google Shape;534;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35" name="Google Shape;53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5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537" name="Shape 537"/>
        <p:cNvGrpSpPr/>
        <p:nvPr/>
      </p:nvGrpSpPr>
      <p:grpSpPr>
        <a:xfrm>
          <a:off x="0" y="0"/>
          <a:ext cx="0" cy="0"/>
          <a:chOff x="0" y="0"/>
          <a:chExt cx="0" cy="0"/>
        </a:xfrm>
      </p:grpSpPr>
      <p:sp>
        <p:nvSpPr>
          <p:cNvPr id="538" name="Google Shape;538;p53"/>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39" name="Google Shape;539;p53"/>
          <p:cNvSpPr/>
          <p:nvPr>
            <p:ph idx="2" type="pic"/>
          </p:nvPr>
        </p:nvSpPr>
        <p:spPr>
          <a:xfrm>
            <a:off x="4804825" y="1133300"/>
            <a:ext cx="4027500" cy="2392800"/>
          </a:xfrm>
          <a:prstGeom prst="rect">
            <a:avLst/>
          </a:prstGeom>
          <a:noFill/>
          <a:ln>
            <a:noFill/>
          </a:ln>
        </p:spPr>
      </p:sp>
      <p:sp>
        <p:nvSpPr>
          <p:cNvPr id="540" name="Google Shape;540;p53"/>
          <p:cNvSpPr/>
          <p:nvPr>
            <p:ph idx="3" type="pic"/>
          </p:nvPr>
        </p:nvSpPr>
        <p:spPr>
          <a:xfrm>
            <a:off x="311725" y="1133300"/>
            <a:ext cx="4027500" cy="2392800"/>
          </a:xfrm>
          <a:prstGeom prst="rect">
            <a:avLst/>
          </a:prstGeom>
          <a:noFill/>
          <a:ln>
            <a:noFill/>
          </a:ln>
        </p:spPr>
      </p:sp>
      <p:sp>
        <p:nvSpPr>
          <p:cNvPr id="541" name="Google Shape;541;p53"/>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2" name="Google Shape;542;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44" name="Google Shape;544;p5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45" name="Google Shape;545;p5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546" name="Shape 546"/>
        <p:cNvGrpSpPr/>
        <p:nvPr/>
      </p:nvGrpSpPr>
      <p:grpSpPr>
        <a:xfrm>
          <a:off x="0" y="0"/>
          <a:ext cx="0" cy="0"/>
          <a:chOff x="0" y="0"/>
          <a:chExt cx="0" cy="0"/>
        </a:xfrm>
      </p:grpSpPr>
      <p:sp>
        <p:nvSpPr>
          <p:cNvPr id="547" name="Google Shape;547;p54"/>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48" name="Google Shape;548;p54"/>
          <p:cNvSpPr/>
          <p:nvPr>
            <p:ph idx="2" type="pic"/>
          </p:nvPr>
        </p:nvSpPr>
        <p:spPr>
          <a:xfrm>
            <a:off x="6205225" y="1128325"/>
            <a:ext cx="2627100" cy="2273100"/>
          </a:xfrm>
          <a:prstGeom prst="rect">
            <a:avLst/>
          </a:prstGeom>
          <a:noFill/>
          <a:ln>
            <a:noFill/>
          </a:ln>
        </p:spPr>
      </p:sp>
      <p:sp>
        <p:nvSpPr>
          <p:cNvPr id="549" name="Google Shape;549;p54"/>
          <p:cNvSpPr/>
          <p:nvPr>
            <p:ph idx="3" type="pic"/>
          </p:nvPr>
        </p:nvSpPr>
        <p:spPr>
          <a:xfrm>
            <a:off x="311725" y="1128325"/>
            <a:ext cx="2627100" cy="2273100"/>
          </a:xfrm>
          <a:prstGeom prst="rect">
            <a:avLst/>
          </a:prstGeom>
          <a:noFill/>
          <a:ln>
            <a:noFill/>
          </a:ln>
        </p:spPr>
      </p:sp>
      <p:sp>
        <p:nvSpPr>
          <p:cNvPr id="550" name="Google Shape;550;p54"/>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51" name="Google Shape;551;p54"/>
          <p:cNvSpPr/>
          <p:nvPr>
            <p:ph idx="5" type="pic"/>
          </p:nvPr>
        </p:nvSpPr>
        <p:spPr>
          <a:xfrm>
            <a:off x="3255250" y="1128325"/>
            <a:ext cx="2627100" cy="2273100"/>
          </a:xfrm>
          <a:prstGeom prst="rect">
            <a:avLst/>
          </a:prstGeom>
          <a:noFill/>
          <a:ln>
            <a:noFill/>
          </a:ln>
        </p:spPr>
      </p:sp>
      <p:sp>
        <p:nvSpPr>
          <p:cNvPr id="552" name="Google Shape;552;p54"/>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53" name="Google Shape;553;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4" name="Google Shape;55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55" name="Google Shape;555;p5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6" name="Google Shape;556;p5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557" name="Google Shape;557;p5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558" name="Shape 558"/>
        <p:cNvGrpSpPr/>
        <p:nvPr/>
      </p:nvGrpSpPr>
      <p:grpSpPr>
        <a:xfrm>
          <a:off x="0" y="0"/>
          <a:ext cx="0" cy="0"/>
          <a:chOff x="0" y="0"/>
          <a:chExt cx="0" cy="0"/>
        </a:xfrm>
      </p:grpSpPr>
      <p:sp>
        <p:nvSpPr>
          <p:cNvPr id="559" name="Google Shape;559;p55"/>
          <p:cNvSpPr/>
          <p:nvPr>
            <p:ph idx="2" type="pic"/>
          </p:nvPr>
        </p:nvSpPr>
        <p:spPr>
          <a:xfrm>
            <a:off x="311700" y="445025"/>
            <a:ext cx="8520600" cy="4218300"/>
          </a:xfrm>
          <a:prstGeom prst="rect">
            <a:avLst/>
          </a:prstGeom>
          <a:noFill/>
          <a:ln>
            <a:noFill/>
          </a:ln>
        </p:spPr>
      </p:sp>
      <p:sp>
        <p:nvSpPr>
          <p:cNvPr id="560" name="Google Shape;560;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561" name="Shape 561"/>
        <p:cNvGrpSpPr/>
        <p:nvPr/>
      </p:nvGrpSpPr>
      <p:grpSpPr>
        <a:xfrm>
          <a:off x="0" y="0"/>
          <a:ext cx="0" cy="0"/>
          <a:chOff x="0" y="0"/>
          <a:chExt cx="0" cy="0"/>
        </a:xfrm>
      </p:grpSpPr>
      <p:sp>
        <p:nvSpPr>
          <p:cNvPr id="562" name="Google Shape;562;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3" name="Google Shape;563;p56"/>
          <p:cNvSpPr/>
          <p:nvPr>
            <p:ph idx="2" type="pic"/>
          </p:nvPr>
        </p:nvSpPr>
        <p:spPr>
          <a:xfrm>
            <a:off x="3389600" y="118913"/>
            <a:ext cx="1643700" cy="1535100"/>
          </a:xfrm>
          <a:prstGeom prst="rect">
            <a:avLst/>
          </a:prstGeom>
          <a:noFill/>
          <a:ln>
            <a:noFill/>
          </a:ln>
        </p:spPr>
      </p:sp>
      <p:sp>
        <p:nvSpPr>
          <p:cNvPr id="564" name="Google Shape;564;p56"/>
          <p:cNvSpPr/>
          <p:nvPr>
            <p:ph idx="3" type="pic"/>
          </p:nvPr>
        </p:nvSpPr>
        <p:spPr>
          <a:xfrm>
            <a:off x="5195935" y="118913"/>
            <a:ext cx="1643700" cy="1535100"/>
          </a:xfrm>
          <a:prstGeom prst="rect">
            <a:avLst/>
          </a:prstGeom>
          <a:noFill/>
          <a:ln>
            <a:noFill/>
          </a:ln>
        </p:spPr>
      </p:sp>
      <p:sp>
        <p:nvSpPr>
          <p:cNvPr id="565" name="Google Shape;565;p56"/>
          <p:cNvSpPr/>
          <p:nvPr>
            <p:ph idx="4" type="pic"/>
          </p:nvPr>
        </p:nvSpPr>
        <p:spPr>
          <a:xfrm>
            <a:off x="7002270" y="118913"/>
            <a:ext cx="1643700" cy="1535100"/>
          </a:xfrm>
          <a:prstGeom prst="rect">
            <a:avLst/>
          </a:prstGeom>
          <a:noFill/>
          <a:ln>
            <a:noFill/>
          </a:ln>
        </p:spPr>
      </p:sp>
      <p:sp>
        <p:nvSpPr>
          <p:cNvPr id="566" name="Google Shape;566;p56"/>
          <p:cNvSpPr/>
          <p:nvPr>
            <p:ph idx="5" type="pic"/>
          </p:nvPr>
        </p:nvSpPr>
        <p:spPr>
          <a:xfrm>
            <a:off x="3389588" y="1804212"/>
            <a:ext cx="1643700" cy="1535100"/>
          </a:xfrm>
          <a:prstGeom prst="rect">
            <a:avLst/>
          </a:prstGeom>
          <a:noFill/>
          <a:ln>
            <a:noFill/>
          </a:ln>
        </p:spPr>
      </p:sp>
      <p:sp>
        <p:nvSpPr>
          <p:cNvPr id="567" name="Google Shape;567;p56"/>
          <p:cNvSpPr/>
          <p:nvPr>
            <p:ph idx="6" type="pic"/>
          </p:nvPr>
        </p:nvSpPr>
        <p:spPr>
          <a:xfrm>
            <a:off x="5195922" y="1804212"/>
            <a:ext cx="1643700" cy="1535100"/>
          </a:xfrm>
          <a:prstGeom prst="rect">
            <a:avLst/>
          </a:prstGeom>
          <a:noFill/>
          <a:ln>
            <a:noFill/>
          </a:ln>
        </p:spPr>
      </p:sp>
      <p:sp>
        <p:nvSpPr>
          <p:cNvPr id="568" name="Google Shape;568;p56"/>
          <p:cNvSpPr/>
          <p:nvPr>
            <p:ph idx="7" type="pic"/>
          </p:nvPr>
        </p:nvSpPr>
        <p:spPr>
          <a:xfrm>
            <a:off x="7002257" y="1804212"/>
            <a:ext cx="1643700" cy="1535100"/>
          </a:xfrm>
          <a:prstGeom prst="rect">
            <a:avLst/>
          </a:prstGeom>
          <a:noFill/>
          <a:ln>
            <a:noFill/>
          </a:ln>
        </p:spPr>
      </p:sp>
      <p:sp>
        <p:nvSpPr>
          <p:cNvPr id="569" name="Google Shape;569;p5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570" name="Google Shape;570;p56"/>
          <p:cNvSpPr/>
          <p:nvPr>
            <p:ph idx="8" type="pic"/>
          </p:nvPr>
        </p:nvSpPr>
        <p:spPr>
          <a:xfrm>
            <a:off x="3389588" y="3489487"/>
            <a:ext cx="1643700" cy="1535100"/>
          </a:xfrm>
          <a:prstGeom prst="rect">
            <a:avLst/>
          </a:prstGeom>
          <a:noFill/>
          <a:ln>
            <a:noFill/>
          </a:ln>
        </p:spPr>
      </p:sp>
      <p:sp>
        <p:nvSpPr>
          <p:cNvPr id="571" name="Google Shape;571;p56"/>
          <p:cNvSpPr/>
          <p:nvPr>
            <p:ph idx="9" type="pic"/>
          </p:nvPr>
        </p:nvSpPr>
        <p:spPr>
          <a:xfrm>
            <a:off x="5195922" y="3489487"/>
            <a:ext cx="1643700" cy="1535100"/>
          </a:xfrm>
          <a:prstGeom prst="rect">
            <a:avLst/>
          </a:prstGeom>
          <a:noFill/>
          <a:ln>
            <a:noFill/>
          </a:ln>
        </p:spPr>
      </p:sp>
      <p:sp>
        <p:nvSpPr>
          <p:cNvPr id="572" name="Google Shape;572;p5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loyee 2">
  <p:cSld name="CUSTOM_2_1_1_1_1_1">
    <p:spTree>
      <p:nvGrpSpPr>
        <p:cNvPr id="74" name="Shape 74"/>
        <p:cNvGrpSpPr/>
        <p:nvPr/>
      </p:nvGrpSpPr>
      <p:grpSpPr>
        <a:xfrm>
          <a:off x="0" y="0"/>
          <a:ext cx="0" cy="0"/>
          <a:chOff x="0" y="0"/>
          <a:chExt cx="0" cy="0"/>
        </a:xfrm>
      </p:grpSpPr>
      <p:sp>
        <p:nvSpPr>
          <p:cNvPr id="75" name="Google Shape;75;p7"/>
          <p:cNvSpPr txBox="1"/>
          <p:nvPr>
            <p:ph idx="1" type="subTitle"/>
          </p:nvPr>
        </p:nvSpPr>
        <p:spPr>
          <a:xfrm>
            <a:off x="5630225" y="28669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6" name="Google Shape;76;p7"/>
          <p:cNvSpPr txBox="1"/>
          <p:nvPr>
            <p:ph idx="2" type="subTitle"/>
          </p:nvPr>
        </p:nvSpPr>
        <p:spPr>
          <a:xfrm>
            <a:off x="4726800" y="30689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7" name="Google Shape;77;p7"/>
          <p:cNvSpPr txBox="1"/>
          <p:nvPr>
            <p:ph idx="3" type="subTitle"/>
          </p:nvPr>
        </p:nvSpPr>
        <p:spPr>
          <a:xfrm>
            <a:off x="8375975" y="30689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78" name="Google Shape;78;p7"/>
          <p:cNvSpPr/>
          <p:nvPr/>
        </p:nvSpPr>
        <p:spPr>
          <a:xfrm>
            <a:off x="347075" y="-100"/>
            <a:ext cx="42249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79" name="Google Shape;79;p7"/>
          <p:cNvSpPr/>
          <p:nvPr>
            <p:ph idx="4" type="pic"/>
          </p:nvPr>
        </p:nvSpPr>
        <p:spPr>
          <a:xfrm>
            <a:off x="825750" y="287000"/>
            <a:ext cx="3090900" cy="4569300"/>
          </a:xfrm>
          <a:prstGeom prst="ellipse">
            <a:avLst/>
          </a:prstGeom>
          <a:noFill/>
          <a:ln>
            <a:noFill/>
          </a:ln>
        </p:spPr>
      </p:sp>
      <p:sp>
        <p:nvSpPr>
          <p:cNvPr id="80" name="Google Shape;80;p7"/>
          <p:cNvSpPr txBox="1"/>
          <p:nvPr>
            <p:ph type="title"/>
          </p:nvPr>
        </p:nvSpPr>
        <p:spPr>
          <a:xfrm>
            <a:off x="4812175" y="192125"/>
            <a:ext cx="3989700" cy="890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81" name="Google Shape;81;p7"/>
          <p:cNvSpPr txBox="1"/>
          <p:nvPr>
            <p:ph idx="5" type="subTitle"/>
          </p:nvPr>
        </p:nvSpPr>
        <p:spPr>
          <a:xfrm>
            <a:off x="4804275" y="670082"/>
            <a:ext cx="3989700" cy="503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Work Sans"/>
              <a:buNone/>
              <a:defRPr sz="14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2" name="Google Shape;82;p7"/>
          <p:cNvSpPr/>
          <p:nvPr/>
        </p:nvSpPr>
        <p:spPr>
          <a:xfrm>
            <a:off x="5414389" y="30688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7"/>
          <p:cNvSpPr txBox="1"/>
          <p:nvPr>
            <p:ph idx="6" type="subTitle"/>
          </p:nvPr>
        </p:nvSpPr>
        <p:spPr>
          <a:xfrm>
            <a:off x="5630225" y="36267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4" name="Google Shape;84;p7"/>
          <p:cNvSpPr txBox="1"/>
          <p:nvPr>
            <p:ph idx="7" type="subTitle"/>
          </p:nvPr>
        </p:nvSpPr>
        <p:spPr>
          <a:xfrm>
            <a:off x="4726800" y="38287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5" name="Google Shape;85;p7"/>
          <p:cNvSpPr txBox="1"/>
          <p:nvPr>
            <p:ph idx="8" type="subTitle"/>
          </p:nvPr>
        </p:nvSpPr>
        <p:spPr>
          <a:xfrm>
            <a:off x="8375975" y="38287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6" name="Google Shape;86;p7"/>
          <p:cNvSpPr/>
          <p:nvPr/>
        </p:nvSpPr>
        <p:spPr>
          <a:xfrm>
            <a:off x="5414389" y="38286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7"/>
          <p:cNvSpPr txBox="1"/>
          <p:nvPr>
            <p:ph idx="9" type="subTitle"/>
          </p:nvPr>
        </p:nvSpPr>
        <p:spPr>
          <a:xfrm>
            <a:off x="5630225" y="4386550"/>
            <a:ext cx="25182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8" name="Google Shape;88;p7"/>
          <p:cNvSpPr txBox="1"/>
          <p:nvPr>
            <p:ph idx="13" type="subTitle"/>
          </p:nvPr>
        </p:nvSpPr>
        <p:spPr>
          <a:xfrm>
            <a:off x="4726800" y="45885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89" name="Google Shape;89;p7"/>
          <p:cNvSpPr txBox="1"/>
          <p:nvPr>
            <p:ph idx="14" type="subTitle"/>
          </p:nvPr>
        </p:nvSpPr>
        <p:spPr>
          <a:xfrm>
            <a:off x="8375975" y="4588500"/>
            <a:ext cx="623100" cy="157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00"/>
              <a:buFont typeface="Work Sans"/>
              <a:buNone/>
              <a:defRPr sz="900">
                <a:latin typeface="Work Sans"/>
                <a:ea typeface="Work Sans"/>
                <a:cs typeface="Work Sans"/>
                <a:sym typeface="Work Sans"/>
              </a:defRPr>
            </a:lvl1pPr>
            <a:lvl2pPr lvl="1">
              <a:spcBef>
                <a:spcPts val="0"/>
              </a:spcBef>
              <a:spcAft>
                <a:spcPts val="0"/>
              </a:spcAft>
              <a:buClr>
                <a:schemeClr val="dk1"/>
              </a:buClr>
              <a:buSzPts val="1400"/>
              <a:buNone/>
              <a:defRPr>
                <a:solidFill>
                  <a:schemeClr val="dk1"/>
                </a:solidFill>
              </a:defRPr>
            </a:lvl2pPr>
            <a:lvl3pPr lvl="2">
              <a:spcBef>
                <a:spcPts val="0"/>
              </a:spcBef>
              <a:spcAft>
                <a:spcPts val="0"/>
              </a:spcAft>
              <a:buClr>
                <a:schemeClr val="dk1"/>
              </a:buClr>
              <a:buSzPts val="1400"/>
              <a:buNone/>
              <a:defRPr>
                <a:solidFill>
                  <a:schemeClr val="dk1"/>
                </a:solidFill>
              </a:defRPr>
            </a:lvl3pPr>
            <a:lvl4pPr lvl="3">
              <a:spcBef>
                <a:spcPts val="0"/>
              </a:spcBef>
              <a:spcAft>
                <a:spcPts val="0"/>
              </a:spcAft>
              <a:buClr>
                <a:schemeClr val="dk1"/>
              </a:buClr>
              <a:buSzPts val="1400"/>
              <a:buNone/>
              <a:defRPr>
                <a:solidFill>
                  <a:schemeClr val="dk1"/>
                </a:solidFill>
              </a:defRPr>
            </a:lvl4pPr>
            <a:lvl5pPr lvl="4">
              <a:spcBef>
                <a:spcPts val="0"/>
              </a:spcBef>
              <a:spcAft>
                <a:spcPts val="0"/>
              </a:spcAft>
              <a:buClr>
                <a:schemeClr val="dk1"/>
              </a:buClr>
              <a:buSzPts val="1400"/>
              <a:buNone/>
              <a:defRPr>
                <a:solidFill>
                  <a:schemeClr val="dk1"/>
                </a:solidFill>
              </a:defRPr>
            </a:lvl5pPr>
            <a:lvl6pPr lvl="5">
              <a:spcBef>
                <a:spcPts val="0"/>
              </a:spcBef>
              <a:spcAft>
                <a:spcPts val="0"/>
              </a:spcAft>
              <a:buClr>
                <a:schemeClr val="dk1"/>
              </a:buClr>
              <a:buSzPts val="1400"/>
              <a:buNone/>
              <a:defRPr>
                <a:solidFill>
                  <a:schemeClr val="dk1"/>
                </a:solidFill>
              </a:defRPr>
            </a:lvl6pPr>
            <a:lvl7pPr lvl="6">
              <a:spcBef>
                <a:spcPts val="0"/>
              </a:spcBef>
              <a:spcAft>
                <a:spcPts val="0"/>
              </a:spcAft>
              <a:buClr>
                <a:schemeClr val="dk1"/>
              </a:buClr>
              <a:buSzPts val="1400"/>
              <a:buNone/>
              <a:defRPr>
                <a:solidFill>
                  <a:schemeClr val="dk1"/>
                </a:solidFill>
              </a:defRPr>
            </a:lvl7pPr>
            <a:lvl8pPr lvl="7">
              <a:spcBef>
                <a:spcPts val="0"/>
              </a:spcBef>
              <a:spcAft>
                <a:spcPts val="0"/>
              </a:spcAft>
              <a:buClr>
                <a:schemeClr val="dk1"/>
              </a:buClr>
              <a:buSzPts val="1400"/>
              <a:buNone/>
              <a:defRPr>
                <a:solidFill>
                  <a:schemeClr val="dk1"/>
                </a:solidFill>
              </a:defRPr>
            </a:lvl8pPr>
            <a:lvl9pPr lvl="8">
              <a:spcBef>
                <a:spcPts val="0"/>
              </a:spcBef>
              <a:spcAft>
                <a:spcPts val="0"/>
              </a:spcAft>
              <a:buClr>
                <a:schemeClr val="dk1"/>
              </a:buClr>
              <a:buSzPts val="1400"/>
              <a:buNone/>
              <a:defRPr>
                <a:solidFill>
                  <a:schemeClr val="dk1"/>
                </a:solidFill>
              </a:defRPr>
            </a:lvl9pPr>
          </a:lstStyle>
          <a:p/>
        </p:txBody>
      </p:sp>
      <p:sp>
        <p:nvSpPr>
          <p:cNvPr id="90" name="Google Shape;90;p7"/>
          <p:cNvSpPr/>
          <p:nvPr/>
        </p:nvSpPr>
        <p:spPr>
          <a:xfrm>
            <a:off x="5414389" y="4588447"/>
            <a:ext cx="2949900" cy="1578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7"/>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p:cNvSpPr/>
          <p:nvPr/>
        </p:nvSpPr>
        <p:spPr>
          <a:xfrm>
            <a:off x="100" y="0"/>
            <a:ext cx="3474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p:cNvSpPr txBox="1"/>
          <p:nvPr>
            <p:ph idx="15"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4" name="Google Shape;94;p7"/>
          <p:cNvSpPr txBox="1"/>
          <p:nvPr>
            <p:ph idx="16"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95" name="Google Shape;95;p7"/>
          <p:cNvSpPr txBox="1"/>
          <p:nvPr>
            <p:ph idx="17"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ttendees">
  <p:cSld name="CUSTOM_2_1_1_1_1_1_1">
    <p:spTree>
      <p:nvGrpSpPr>
        <p:cNvPr id="96" name="Shape 96"/>
        <p:cNvGrpSpPr/>
        <p:nvPr/>
      </p:nvGrpSpPr>
      <p:grpSpPr>
        <a:xfrm>
          <a:off x="0" y="0"/>
          <a:ext cx="0" cy="0"/>
          <a:chOff x="0" y="0"/>
          <a:chExt cx="0" cy="0"/>
        </a:xfrm>
      </p:grpSpPr>
      <p:sp>
        <p:nvSpPr>
          <p:cNvPr id="97" name="Google Shape;97;p8"/>
          <p:cNvSpPr txBox="1"/>
          <p:nvPr>
            <p:ph type="title"/>
          </p:nvPr>
        </p:nvSpPr>
        <p:spPr>
          <a:xfrm>
            <a:off x="328350" y="3596925"/>
            <a:ext cx="8487300" cy="1481400"/>
          </a:xfrm>
          <a:prstGeom prst="rect">
            <a:avLst/>
          </a:prstGeom>
        </p:spPr>
        <p:txBody>
          <a:bodyPr anchorCtr="0" anchor="b" bIns="91425" lIns="91425" spcFirstLastPara="1" rIns="91425" wrap="square" tIns="91425">
            <a:noAutofit/>
          </a:bodyPr>
          <a:lstStyle>
            <a:lvl1pPr lvl="0" algn="ctr">
              <a:spcBef>
                <a:spcPts val="0"/>
              </a:spcBef>
              <a:spcAft>
                <a:spcPts val="0"/>
              </a:spcAft>
              <a:buSzPts val="5600"/>
              <a:buNone/>
              <a:defRPr/>
            </a:lvl1pPr>
            <a:lvl2pPr lvl="1" algn="ctr">
              <a:spcBef>
                <a:spcPts val="0"/>
              </a:spcBef>
              <a:spcAft>
                <a:spcPts val="0"/>
              </a:spcAft>
              <a:buSzPts val="5600"/>
              <a:buNone/>
              <a:defRPr/>
            </a:lvl2pPr>
            <a:lvl3pPr lvl="2" algn="ctr">
              <a:spcBef>
                <a:spcPts val="0"/>
              </a:spcBef>
              <a:spcAft>
                <a:spcPts val="0"/>
              </a:spcAft>
              <a:buSzPts val="5600"/>
              <a:buNone/>
              <a:defRPr/>
            </a:lvl3pPr>
            <a:lvl4pPr lvl="3" algn="ctr">
              <a:spcBef>
                <a:spcPts val="0"/>
              </a:spcBef>
              <a:spcAft>
                <a:spcPts val="0"/>
              </a:spcAft>
              <a:buSzPts val="5600"/>
              <a:buNone/>
              <a:defRPr/>
            </a:lvl4pPr>
            <a:lvl5pPr lvl="4" algn="ctr">
              <a:spcBef>
                <a:spcPts val="0"/>
              </a:spcBef>
              <a:spcAft>
                <a:spcPts val="0"/>
              </a:spcAft>
              <a:buSzPts val="5600"/>
              <a:buNone/>
              <a:defRPr/>
            </a:lvl5pPr>
            <a:lvl6pPr lvl="5" algn="ctr">
              <a:spcBef>
                <a:spcPts val="0"/>
              </a:spcBef>
              <a:spcAft>
                <a:spcPts val="0"/>
              </a:spcAft>
              <a:buSzPts val="5600"/>
              <a:buNone/>
              <a:defRPr/>
            </a:lvl6pPr>
            <a:lvl7pPr lvl="6" algn="ctr">
              <a:spcBef>
                <a:spcPts val="0"/>
              </a:spcBef>
              <a:spcAft>
                <a:spcPts val="0"/>
              </a:spcAft>
              <a:buSzPts val="5600"/>
              <a:buNone/>
              <a:defRPr/>
            </a:lvl7pPr>
            <a:lvl8pPr lvl="7" algn="ctr">
              <a:spcBef>
                <a:spcPts val="0"/>
              </a:spcBef>
              <a:spcAft>
                <a:spcPts val="0"/>
              </a:spcAft>
              <a:buSzPts val="5600"/>
              <a:buNone/>
              <a:defRPr/>
            </a:lvl8pPr>
            <a:lvl9pPr lvl="8" algn="ctr">
              <a:spcBef>
                <a:spcPts val="0"/>
              </a:spcBef>
              <a:spcAft>
                <a:spcPts val="0"/>
              </a:spcAft>
              <a:buSzPts val="5600"/>
              <a:buNone/>
              <a:defRPr/>
            </a:lvl9pPr>
          </a:lstStyle>
          <a:p/>
        </p:txBody>
      </p:sp>
      <p:sp>
        <p:nvSpPr>
          <p:cNvPr id="98" name="Google Shape;98;p8"/>
          <p:cNvSpPr/>
          <p:nvPr>
            <p:ph idx="2" type="pic"/>
          </p:nvPr>
        </p:nvSpPr>
        <p:spPr>
          <a:xfrm>
            <a:off x="739297" y="284052"/>
            <a:ext cx="865800" cy="865800"/>
          </a:xfrm>
          <a:prstGeom prst="teardrop">
            <a:avLst>
              <a:gd fmla="val 100000" name="adj"/>
            </a:avLst>
          </a:prstGeom>
          <a:noFill/>
          <a:ln>
            <a:noFill/>
          </a:ln>
        </p:spPr>
      </p:sp>
      <p:sp>
        <p:nvSpPr>
          <p:cNvPr id="99" name="Google Shape;99;p8"/>
          <p:cNvSpPr/>
          <p:nvPr>
            <p:ph idx="3" type="pic"/>
          </p:nvPr>
        </p:nvSpPr>
        <p:spPr>
          <a:xfrm>
            <a:off x="2382733" y="189500"/>
            <a:ext cx="1054800" cy="1054800"/>
          </a:xfrm>
          <a:prstGeom prst="diamond">
            <a:avLst/>
          </a:prstGeom>
          <a:noFill/>
          <a:ln>
            <a:noFill/>
          </a:ln>
        </p:spPr>
      </p:sp>
      <p:sp>
        <p:nvSpPr>
          <p:cNvPr id="100" name="Google Shape;100;p8"/>
          <p:cNvSpPr/>
          <p:nvPr>
            <p:ph idx="4" type="pic"/>
          </p:nvPr>
        </p:nvSpPr>
        <p:spPr>
          <a:xfrm>
            <a:off x="4120768" y="284052"/>
            <a:ext cx="1054800" cy="865800"/>
          </a:xfrm>
          <a:prstGeom prst="trapezoid">
            <a:avLst>
              <a:gd fmla="val 12350" name="adj"/>
            </a:avLst>
          </a:prstGeom>
          <a:noFill/>
          <a:ln>
            <a:noFill/>
          </a:ln>
        </p:spPr>
      </p:sp>
      <p:sp>
        <p:nvSpPr>
          <p:cNvPr id="101" name="Google Shape;101;p8"/>
          <p:cNvSpPr/>
          <p:nvPr>
            <p:ph idx="5" type="pic"/>
          </p:nvPr>
        </p:nvSpPr>
        <p:spPr>
          <a:xfrm>
            <a:off x="5757535" y="284052"/>
            <a:ext cx="1104900" cy="865800"/>
          </a:xfrm>
          <a:prstGeom prst="parallelogram">
            <a:avLst>
              <a:gd fmla="val 25000" name="adj"/>
            </a:avLst>
          </a:prstGeom>
          <a:noFill/>
          <a:ln>
            <a:noFill/>
          </a:ln>
        </p:spPr>
      </p:sp>
      <p:sp>
        <p:nvSpPr>
          <p:cNvPr id="102" name="Google Shape;102;p8"/>
          <p:cNvSpPr/>
          <p:nvPr>
            <p:ph idx="6" type="pic"/>
          </p:nvPr>
        </p:nvSpPr>
        <p:spPr>
          <a:xfrm>
            <a:off x="7564493" y="233549"/>
            <a:ext cx="966900" cy="966900"/>
          </a:xfrm>
          <a:prstGeom prst="pentagon">
            <a:avLst>
              <a:gd fmla="val 105146" name="hf"/>
              <a:gd fmla="val 110557" name="vf"/>
            </a:avLst>
          </a:prstGeom>
          <a:noFill/>
          <a:ln>
            <a:noFill/>
          </a:ln>
        </p:spPr>
      </p:sp>
      <p:sp>
        <p:nvSpPr>
          <p:cNvPr id="103" name="Google Shape;103;p8"/>
          <p:cNvSpPr/>
          <p:nvPr>
            <p:ph idx="7" type="pic"/>
          </p:nvPr>
        </p:nvSpPr>
        <p:spPr>
          <a:xfrm>
            <a:off x="739297" y="1634774"/>
            <a:ext cx="865800" cy="865800"/>
          </a:xfrm>
          <a:prstGeom prst="octagon">
            <a:avLst>
              <a:gd fmla="val 29289" name="adj"/>
            </a:avLst>
          </a:prstGeom>
          <a:noFill/>
          <a:ln>
            <a:noFill/>
          </a:ln>
        </p:spPr>
      </p:sp>
      <p:sp>
        <p:nvSpPr>
          <p:cNvPr id="104" name="Google Shape;104;p8"/>
          <p:cNvSpPr/>
          <p:nvPr>
            <p:ph idx="8" type="pic"/>
          </p:nvPr>
        </p:nvSpPr>
        <p:spPr>
          <a:xfrm>
            <a:off x="4215258" y="1634774"/>
            <a:ext cx="865800" cy="865800"/>
          </a:xfrm>
          <a:prstGeom prst="teardrop">
            <a:avLst>
              <a:gd fmla="val 100000" name="adj"/>
            </a:avLst>
          </a:prstGeom>
          <a:noFill/>
          <a:ln>
            <a:noFill/>
          </a:ln>
        </p:spPr>
      </p:sp>
      <p:sp>
        <p:nvSpPr>
          <p:cNvPr id="105" name="Google Shape;105;p8"/>
          <p:cNvSpPr/>
          <p:nvPr>
            <p:ph idx="9" type="pic"/>
          </p:nvPr>
        </p:nvSpPr>
        <p:spPr>
          <a:xfrm>
            <a:off x="2357763" y="1634774"/>
            <a:ext cx="1104900" cy="865800"/>
          </a:xfrm>
          <a:prstGeom prst="parallelogram">
            <a:avLst>
              <a:gd fmla="val 25000" name="adj"/>
            </a:avLst>
          </a:prstGeom>
          <a:noFill/>
          <a:ln>
            <a:noFill/>
          </a:ln>
        </p:spPr>
      </p:sp>
      <p:sp>
        <p:nvSpPr>
          <p:cNvPr id="106" name="Google Shape;106;p8"/>
          <p:cNvSpPr/>
          <p:nvPr>
            <p:ph idx="13" type="pic"/>
          </p:nvPr>
        </p:nvSpPr>
        <p:spPr>
          <a:xfrm>
            <a:off x="5826553" y="1584271"/>
            <a:ext cx="966900" cy="966900"/>
          </a:xfrm>
          <a:prstGeom prst="pentagon">
            <a:avLst>
              <a:gd fmla="val 105146" name="hf"/>
              <a:gd fmla="val 110557" name="vf"/>
            </a:avLst>
          </a:prstGeom>
          <a:noFill/>
          <a:ln>
            <a:noFill/>
          </a:ln>
        </p:spPr>
      </p:sp>
      <p:sp>
        <p:nvSpPr>
          <p:cNvPr id="107" name="Google Shape;107;p8"/>
          <p:cNvSpPr/>
          <p:nvPr>
            <p:ph idx="14" type="pic"/>
          </p:nvPr>
        </p:nvSpPr>
        <p:spPr>
          <a:xfrm>
            <a:off x="7489068" y="1634774"/>
            <a:ext cx="1104900" cy="865800"/>
          </a:xfrm>
          <a:prstGeom prst="parallelogram">
            <a:avLst>
              <a:gd fmla="val 25000" name="adj"/>
            </a:avLst>
          </a:prstGeom>
          <a:noFill/>
          <a:ln>
            <a:noFill/>
          </a:ln>
        </p:spPr>
      </p:sp>
      <p:sp>
        <p:nvSpPr>
          <p:cNvPr id="108" name="Google Shape;108;p8"/>
          <p:cNvSpPr/>
          <p:nvPr>
            <p:ph idx="15" type="pic"/>
          </p:nvPr>
        </p:nvSpPr>
        <p:spPr>
          <a:xfrm>
            <a:off x="688795" y="2890967"/>
            <a:ext cx="966900" cy="966900"/>
          </a:xfrm>
          <a:prstGeom prst="pentagon">
            <a:avLst>
              <a:gd fmla="val 105146" name="hf"/>
              <a:gd fmla="val 110557" name="vf"/>
            </a:avLst>
          </a:prstGeom>
          <a:noFill/>
          <a:ln>
            <a:noFill/>
          </a:ln>
        </p:spPr>
      </p:sp>
      <p:sp>
        <p:nvSpPr>
          <p:cNvPr id="109" name="Google Shape;109;p8"/>
          <p:cNvSpPr/>
          <p:nvPr>
            <p:ph idx="16" type="pic"/>
          </p:nvPr>
        </p:nvSpPr>
        <p:spPr>
          <a:xfrm>
            <a:off x="2373476" y="2941470"/>
            <a:ext cx="1054800" cy="865800"/>
          </a:xfrm>
          <a:prstGeom prst="trapezoid">
            <a:avLst>
              <a:gd fmla="val 12350" name="adj"/>
            </a:avLst>
          </a:prstGeom>
          <a:noFill/>
          <a:ln>
            <a:noFill/>
          </a:ln>
        </p:spPr>
      </p:sp>
      <p:sp>
        <p:nvSpPr>
          <p:cNvPr id="110" name="Google Shape;110;p8"/>
          <p:cNvSpPr/>
          <p:nvPr>
            <p:ph idx="17" type="pic"/>
          </p:nvPr>
        </p:nvSpPr>
        <p:spPr>
          <a:xfrm>
            <a:off x="4095749" y="2941470"/>
            <a:ext cx="1104900" cy="865800"/>
          </a:xfrm>
          <a:prstGeom prst="parallelogram">
            <a:avLst>
              <a:gd fmla="val 25000" name="adj"/>
            </a:avLst>
          </a:prstGeom>
          <a:noFill/>
          <a:ln>
            <a:noFill/>
          </a:ln>
        </p:spPr>
      </p:sp>
      <p:sp>
        <p:nvSpPr>
          <p:cNvPr id="111" name="Google Shape;111;p8"/>
          <p:cNvSpPr/>
          <p:nvPr>
            <p:ph idx="18" type="pic"/>
          </p:nvPr>
        </p:nvSpPr>
        <p:spPr>
          <a:xfrm>
            <a:off x="5877056" y="2941470"/>
            <a:ext cx="865800" cy="865800"/>
          </a:xfrm>
          <a:prstGeom prst="teardrop">
            <a:avLst>
              <a:gd fmla="val 100000" name="adj"/>
            </a:avLst>
          </a:prstGeom>
          <a:noFill/>
          <a:ln>
            <a:noFill/>
          </a:ln>
        </p:spPr>
      </p:sp>
      <p:sp>
        <p:nvSpPr>
          <p:cNvPr id="112" name="Google Shape;112;p8"/>
          <p:cNvSpPr/>
          <p:nvPr>
            <p:ph idx="19" type="pic"/>
          </p:nvPr>
        </p:nvSpPr>
        <p:spPr>
          <a:xfrm>
            <a:off x="7514039" y="2846918"/>
            <a:ext cx="1054800" cy="1054800"/>
          </a:xfrm>
          <a:prstGeom prst="diamond">
            <a:avLst/>
          </a:prstGeom>
          <a:noFill/>
          <a:ln>
            <a:noFill/>
          </a:ln>
        </p:spPr>
      </p:sp>
      <p:sp>
        <p:nvSpPr>
          <p:cNvPr id="113" name="Google Shape;113;p8"/>
          <p:cNvSpPr txBox="1"/>
          <p:nvPr>
            <p:ph idx="1" type="subTitle"/>
          </p:nvPr>
        </p:nvSpPr>
        <p:spPr>
          <a:xfrm>
            <a:off x="619775"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4" name="Google Shape;114;p8"/>
          <p:cNvSpPr txBox="1"/>
          <p:nvPr>
            <p:ph idx="20" type="subTitle"/>
          </p:nvPr>
        </p:nvSpPr>
        <p:spPr>
          <a:xfrm>
            <a:off x="2357761"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5" name="Google Shape;115;p8"/>
          <p:cNvSpPr txBox="1"/>
          <p:nvPr>
            <p:ph idx="21" type="subTitle"/>
          </p:nvPr>
        </p:nvSpPr>
        <p:spPr>
          <a:xfrm>
            <a:off x="4095747"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6" name="Google Shape;116;p8"/>
          <p:cNvSpPr txBox="1"/>
          <p:nvPr>
            <p:ph idx="22" type="subTitle"/>
          </p:nvPr>
        </p:nvSpPr>
        <p:spPr>
          <a:xfrm>
            <a:off x="5757534"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7" name="Google Shape;117;p8"/>
          <p:cNvSpPr txBox="1"/>
          <p:nvPr>
            <p:ph idx="23" type="subTitle"/>
          </p:nvPr>
        </p:nvSpPr>
        <p:spPr>
          <a:xfrm>
            <a:off x="7495520" y="1190729"/>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8" name="Google Shape;118;p8"/>
          <p:cNvSpPr txBox="1"/>
          <p:nvPr>
            <p:ph idx="24" type="subTitle"/>
          </p:nvPr>
        </p:nvSpPr>
        <p:spPr>
          <a:xfrm>
            <a:off x="619775"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19" name="Google Shape;119;p8"/>
          <p:cNvSpPr txBox="1"/>
          <p:nvPr>
            <p:ph idx="25" type="subTitle"/>
          </p:nvPr>
        </p:nvSpPr>
        <p:spPr>
          <a:xfrm>
            <a:off x="2357761"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0" name="Google Shape;120;p8"/>
          <p:cNvSpPr txBox="1"/>
          <p:nvPr>
            <p:ph idx="26" type="subTitle"/>
          </p:nvPr>
        </p:nvSpPr>
        <p:spPr>
          <a:xfrm>
            <a:off x="4095747"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1" name="Google Shape;121;p8"/>
          <p:cNvSpPr txBox="1"/>
          <p:nvPr>
            <p:ph idx="27" type="subTitle"/>
          </p:nvPr>
        </p:nvSpPr>
        <p:spPr>
          <a:xfrm>
            <a:off x="5757534"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2" name="Google Shape;122;p8"/>
          <p:cNvSpPr txBox="1"/>
          <p:nvPr>
            <p:ph idx="28" type="subTitle"/>
          </p:nvPr>
        </p:nvSpPr>
        <p:spPr>
          <a:xfrm>
            <a:off x="7495520" y="252773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3" name="Google Shape;123;p8"/>
          <p:cNvSpPr txBox="1"/>
          <p:nvPr>
            <p:ph idx="29" type="subTitle"/>
          </p:nvPr>
        </p:nvSpPr>
        <p:spPr>
          <a:xfrm>
            <a:off x="619775"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4" name="Google Shape;124;p8"/>
          <p:cNvSpPr txBox="1"/>
          <p:nvPr>
            <p:ph idx="30" type="subTitle"/>
          </p:nvPr>
        </p:nvSpPr>
        <p:spPr>
          <a:xfrm>
            <a:off x="2357761"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5" name="Google Shape;125;p8"/>
          <p:cNvSpPr txBox="1"/>
          <p:nvPr>
            <p:ph idx="31" type="subTitle"/>
          </p:nvPr>
        </p:nvSpPr>
        <p:spPr>
          <a:xfrm>
            <a:off x="4095747"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6" name="Google Shape;126;p8"/>
          <p:cNvSpPr txBox="1"/>
          <p:nvPr>
            <p:ph idx="32" type="subTitle"/>
          </p:nvPr>
        </p:nvSpPr>
        <p:spPr>
          <a:xfrm>
            <a:off x="5757534"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7" name="Google Shape;127;p8"/>
          <p:cNvSpPr txBox="1"/>
          <p:nvPr>
            <p:ph idx="33" type="subTitle"/>
          </p:nvPr>
        </p:nvSpPr>
        <p:spPr>
          <a:xfrm>
            <a:off x="7495520" y="3830588"/>
            <a:ext cx="1104900" cy="3582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lt1"/>
              </a:buClr>
              <a:buSzPts val="900"/>
              <a:buFont typeface="Work Sans"/>
              <a:buNone/>
              <a:defRPr sz="900">
                <a:solidFill>
                  <a:schemeClr val="lt1"/>
                </a:solidFill>
                <a:latin typeface="Work Sans"/>
                <a:ea typeface="Work Sans"/>
                <a:cs typeface="Work Sans"/>
                <a:sym typeface="Work Sans"/>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128" name="Google Shape;128;p8"/>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8"/>
          <p:cNvSpPr txBox="1"/>
          <p:nvPr>
            <p:ph idx="34"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30" name="Google Shape;130;p8"/>
          <p:cNvSpPr txBox="1"/>
          <p:nvPr>
            <p:ph idx="35"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31" name="Google Shape;131;p8"/>
          <p:cNvSpPr txBox="1"/>
          <p:nvPr>
            <p:ph idx="36"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out room activity">
  <p:cSld name="CUSTOM_3">
    <p:spTree>
      <p:nvGrpSpPr>
        <p:cNvPr id="132" name="Shape 132"/>
        <p:cNvGrpSpPr/>
        <p:nvPr/>
      </p:nvGrpSpPr>
      <p:grpSpPr>
        <a:xfrm>
          <a:off x="0" y="0"/>
          <a:ext cx="0" cy="0"/>
          <a:chOff x="0" y="0"/>
          <a:chExt cx="0" cy="0"/>
        </a:xfrm>
      </p:grpSpPr>
      <p:sp>
        <p:nvSpPr>
          <p:cNvPr id="133" name="Google Shape;133;p9"/>
          <p:cNvSpPr/>
          <p:nvPr/>
        </p:nvSpPr>
        <p:spPr>
          <a:xfrm>
            <a:off x="3276317" y="880625"/>
            <a:ext cx="2934000" cy="4263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9"/>
          <p:cNvSpPr/>
          <p:nvPr/>
        </p:nvSpPr>
        <p:spPr>
          <a:xfrm>
            <a:off x="342500" y="880625"/>
            <a:ext cx="2934000" cy="42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9"/>
          <p:cNvSpPr/>
          <p:nvPr/>
        </p:nvSpPr>
        <p:spPr>
          <a:xfrm>
            <a:off x="6210133" y="880625"/>
            <a:ext cx="2934000" cy="4263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  </a:t>
            </a:r>
            <a:endParaRPr/>
          </a:p>
        </p:txBody>
      </p:sp>
      <p:sp>
        <p:nvSpPr>
          <p:cNvPr id="136" name="Google Shape;136;p9"/>
          <p:cNvSpPr txBox="1"/>
          <p:nvPr>
            <p:ph type="title"/>
          </p:nvPr>
        </p:nvSpPr>
        <p:spPr>
          <a:xfrm>
            <a:off x="519750" y="145550"/>
            <a:ext cx="8442000" cy="657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5600"/>
              <a:buNone/>
              <a:defRPr>
                <a:solidFill>
                  <a:schemeClr val="lt1"/>
                </a:solidFill>
              </a:defRPr>
            </a:lvl2pPr>
            <a:lvl3pPr lvl="2">
              <a:spcBef>
                <a:spcPts val="0"/>
              </a:spcBef>
              <a:spcAft>
                <a:spcPts val="0"/>
              </a:spcAft>
              <a:buClr>
                <a:schemeClr val="lt1"/>
              </a:buClr>
              <a:buSzPts val="5600"/>
              <a:buNone/>
              <a:defRPr>
                <a:solidFill>
                  <a:schemeClr val="lt1"/>
                </a:solidFill>
              </a:defRPr>
            </a:lvl3pPr>
            <a:lvl4pPr lvl="3">
              <a:spcBef>
                <a:spcPts val="0"/>
              </a:spcBef>
              <a:spcAft>
                <a:spcPts val="0"/>
              </a:spcAft>
              <a:buClr>
                <a:schemeClr val="lt1"/>
              </a:buClr>
              <a:buSzPts val="5600"/>
              <a:buNone/>
              <a:defRPr>
                <a:solidFill>
                  <a:schemeClr val="lt1"/>
                </a:solidFill>
              </a:defRPr>
            </a:lvl4pPr>
            <a:lvl5pPr lvl="4">
              <a:spcBef>
                <a:spcPts val="0"/>
              </a:spcBef>
              <a:spcAft>
                <a:spcPts val="0"/>
              </a:spcAft>
              <a:buClr>
                <a:schemeClr val="lt1"/>
              </a:buClr>
              <a:buSzPts val="5600"/>
              <a:buNone/>
              <a:defRPr>
                <a:solidFill>
                  <a:schemeClr val="lt1"/>
                </a:solidFill>
              </a:defRPr>
            </a:lvl5pPr>
            <a:lvl6pPr lvl="5">
              <a:spcBef>
                <a:spcPts val="0"/>
              </a:spcBef>
              <a:spcAft>
                <a:spcPts val="0"/>
              </a:spcAft>
              <a:buClr>
                <a:schemeClr val="lt1"/>
              </a:buClr>
              <a:buSzPts val="5600"/>
              <a:buNone/>
              <a:defRPr>
                <a:solidFill>
                  <a:schemeClr val="lt1"/>
                </a:solidFill>
              </a:defRPr>
            </a:lvl6pPr>
            <a:lvl7pPr lvl="6">
              <a:spcBef>
                <a:spcPts val="0"/>
              </a:spcBef>
              <a:spcAft>
                <a:spcPts val="0"/>
              </a:spcAft>
              <a:buClr>
                <a:schemeClr val="lt1"/>
              </a:buClr>
              <a:buSzPts val="5600"/>
              <a:buNone/>
              <a:defRPr>
                <a:solidFill>
                  <a:schemeClr val="lt1"/>
                </a:solidFill>
              </a:defRPr>
            </a:lvl7pPr>
            <a:lvl8pPr lvl="7">
              <a:spcBef>
                <a:spcPts val="0"/>
              </a:spcBef>
              <a:spcAft>
                <a:spcPts val="0"/>
              </a:spcAft>
              <a:buClr>
                <a:schemeClr val="lt1"/>
              </a:buClr>
              <a:buSzPts val="5600"/>
              <a:buNone/>
              <a:defRPr>
                <a:solidFill>
                  <a:schemeClr val="lt1"/>
                </a:solidFill>
              </a:defRPr>
            </a:lvl8pPr>
            <a:lvl9pPr lvl="8">
              <a:spcBef>
                <a:spcPts val="0"/>
              </a:spcBef>
              <a:spcAft>
                <a:spcPts val="0"/>
              </a:spcAft>
              <a:buClr>
                <a:schemeClr val="lt1"/>
              </a:buClr>
              <a:buSzPts val="5600"/>
              <a:buNone/>
              <a:defRPr>
                <a:solidFill>
                  <a:schemeClr val="lt1"/>
                </a:solidFill>
              </a:defRPr>
            </a:lvl9pPr>
          </a:lstStyle>
          <a:p/>
        </p:txBody>
      </p:sp>
      <p:sp>
        <p:nvSpPr>
          <p:cNvPr id="137" name="Google Shape;137;p9"/>
          <p:cNvSpPr txBox="1"/>
          <p:nvPr>
            <p:ph idx="1" type="subTitle"/>
          </p:nvPr>
        </p:nvSpPr>
        <p:spPr>
          <a:xfrm>
            <a:off x="569100" y="1581350"/>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9"/>
          <p:cNvSpPr txBox="1"/>
          <p:nvPr>
            <p:ph idx="2" type="body"/>
          </p:nvPr>
        </p:nvSpPr>
        <p:spPr>
          <a:xfrm>
            <a:off x="575100" y="2156600"/>
            <a:ext cx="2426100" cy="1887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9" name="Google Shape;139;p9"/>
          <p:cNvSpPr txBox="1"/>
          <p:nvPr>
            <p:ph idx="3" type="title"/>
          </p:nvPr>
        </p:nvSpPr>
        <p:spPr>
          <a:xfrm>
            <a:off x="3454075" y="1603775"/>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40" name="Google Shape;140;p9"/>
          <p:cNvSpPr txBox="1"/>
          <p:nvPr>
            <p:ph idx="4" type="title"/>
          </p:nvPr>
        </p:nvSpPr>
        <p:spPr>
          <a:xfrm>
            <a:off x="3454075" y="8738550"/>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41" name="Google Shape;141;p9"/>
          <p:cNvSpPr txBox="1"/>
          <p:nvPr>
            <p:ph idx="5" type="title"/>
          </p:nvPr>
        </p:nvSpPr>
        <p:spPr>
          <a:xfrm>
            <a:off x="6393125" y="1603775"/>
            <a:ext cx="2568000" cy="1228200"/>
          </a:xfrm>
          <a:prstGeom prst="rect">
            <a:avLst/>
          </a:prstGeom>
        </p:spPr>
        <p:txBody>
          <a:bodyPr anchorCtr="0" anchor="t" bIns="91425" lIns="91425" spcFirstLastPara="1" rIns="91425" wrap="square" tIns="91425">
            <a:no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42" name="Google Shape;142;p9"/>
          <p:cNvSpPr txBox="1"/>
          <p:nvPr>
            <p:ph idx="6" type="subTitle"/>
          </p:nvPr>
        </p:nvSpPr>
        <p:spPr>
          <a:xfrm>
            <a:off x="3509619" y="2529532"/>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 name="Google Shape;143;p9"/>
          <p:cNvSpPr txBox="1"/>
          <p:nvPr>
            <p:ph idx="7" type="subTitle"/>
          </p:nvPr>
        </p:nvSpPr>
        <p:spPr>
          <a:xfrm>
            <a:off x="6457169" y="2529532"/>
            <a:ext cx="2426100" cy="266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9"/>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9"/>
          <p:cNvSpPr txBox="1"/>
          <p:nvPr>
            <p:ph idx="8"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46" name="Google Shape;146;p9"/>
          <p:cNvSpPr txBox="1"/>
          <p:nvPr>
            <p:ph idx="9"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
        <p:nvSpPr>
          <p:cNvPr id="147" name="Google Shape;147;p9"/>
          <p:cNvSpPr txBox="1"/>
          <p:nvPr>
            <p:ph idx="1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2pPr>
            <a:lvl3pPr lvl="2"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3pPr>
            <a:lvl4pPr lvl="3"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4pPr>
            <a:lvl5pPr lvl="4"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5pPr>
            <a:lvl6pPr lvl="5"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6pPr>
            <a:lvl7pPr lvl="6"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7pPr>
            <a:lvl8pPr lvl="7"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8pPr>
            <a:lvl9pPr lvl="8" algn="ctr">
              <a:spcBef>
                <a:spcPts val="0"/>
              </a:spcBef>
              <a:spcAft>
                <a:spcPts val="0"/>
              </a:spcAft>
              <a:buClr>
                <a:schemeClr val="dk1"/>
              </a:buClr>
              <a:buSzPts val="900"/>
              <a:buFont typeface="Work Sans Medium"/>
              <a:buNone/>
              <a:defRPr sz="900">
                <a:solidFill>
                  <a:schemeClr val="dk1"/>
                </a:solidFill>
                <a:latin typeface="Work Sans Medium"/>
                <a:ea typeface="Work Sans Medium"/>
                <a:cs typeface="Work Sans Medium"/>
                <a:sym typeface="Work Sans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
  <p:cSld name="CUSTOM_5">
    <p:bg>
      <p:bgPr>
        <a:solidFill>
          <a:schemeClr val="accent1"/>
        </a:solidFill>
      </p:bgPr>
    </p:bg>
    <p:spTree>
      <p:nvGrpSpPr>
        <p:cNvPr id="148" name="Shape 148"/>
        <p:cNvGrpSpPr/>
        <p:nvPr/>
      </p:nvGrpSpPr>
      <p:grpSpPr>
        <a:xfrm>
          <a:off x="0" y="0"/>
          <a:ext cx="0" cy="0"/>
          <a:chOff x="0" y="0"/>
          <a:chExt cx="0" cy="0"/>
        </a:xfrm>
      </p:grpSpPr>
      <p:sp>
        <p:nvSpPr>
          <p:cNvPr id="149" name="Google Shape;149;p10"/>
          <p:cNvSpPr txBox="1"/>
          <p:nvPr>
            <p:ph type="title"/>
          </p:nvPr>
        </p:nvSpPr>
        <p:spPr>
          <a:xfrm>
            <a:off x="347550" y="2071050"/>
            <a:ext cx="8652300" cy="1001400"/>
          </a:xfrm>
          <a:prstGeom prst="rect">
            <a:avLst/>
          </a:prstGeom>
        </p:spPr>
        <p:txBody>
          <a:bodyPr anchorCtr="0" anchor="t" bIns="91425" lIns="91425" spcFirstLastPara="1" rIns="91425" wrap="square" tIns="91425">
            <a:noAutofit/>
          </a:bodyPr>
          <a:lstStyle>
            <a:lvl1pPr lvl="0" algn="ctr">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150" name="Google Shape;150;p10"/>
          <p:cNvSpPr txBox="1"/>
          <p:nvPr>
            <p:ph idx="1" type="subTitle"/>
          </p:nvPr>
        </p:nvSpPr>
        <p:spPr>
          <a:xfrm>
            <a:off x="2725800" y="3166225"/>
            <a:ext cx="3692400" cy="7572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 name="Google Shape;151;p10"/>
          <p:cNvSpPr/>
          <p:nvPr/>
        </p:nvSpPr>
        <p:spPr>
          <a:xfrm>
            <a:off x="100" y="0"/>
            <a:ext cx="3474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0"/>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lvl1pPr lvl="0">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53" name="Google Shape;153;p10"/>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lvl1pPr lvl="0" algn="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
        <p:nvSpPr>
          <p:cNvPr id="154" name="Google Shape;154;p10"/>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lvl1pPr lvl="0" algn="ctr">
              <a:spcBef>
                <a:spcPts val="0"/>
              </a:spcBef>
              <a:spcAft>
                <a:spcPts val="0"/>
              </a:spcAft>
              <a:buSzPts val="900"/>
              <a:buFont typeface="Work Sans Medium"/>
              <a:buNone/>
              <a:defRPr sz="900">
                <a:latin typeface="Work Sans Medium"/>
                <a:ea typeface="Work Sans Medium"/>
                <a:cs typeface="Work Sans Medium"/>
                <a:sym typeface="Work Sans Medium"/>
              </a:defRPr>
            </a:lvl1pPr>
            <a:lvl2pPr lvl="1" algn="ctr">
              <a:spcBef>
                <a:spcPts val="0"/>
              </a:spcBef>
              <a:spcAft>
                <a:spcPts val="0"/>
              </a:spcAft>
              <a:buSzPts val="900"/>
              <a:buFont typeface="Work Sans Medium"/>
              <a:buNone/>
              <a:defRPr sz="900">
                <a:latin typeface="Work Sans Medium"/>
                <a:ea typeface="Work Sans Medium"/>
                <a:cs typeface="Work Sans Medium"/>
                <a:sym typeface="Work Sans Medium"/>
              </a:defRPr>
            </a:lvl2pPr>
            <a:lvl3pPr lvl="2" algn="ctr">
              <a:spcBef>
                <a:spcPts val="0"/>
              </a:spcBef>
              <a:spcAft>
                <a:spcPts val="0"/>
              </a:spcAft>
              <a:buSzPts val="900"/>
              <a:buFont typeface="Work Sans Medium"/>
              <a:buNone/>
              <a:defRPr sz="900">
                <a:latin typeface="Work Sans Medium"/>
                <a:ea typeface="Work Sans Medium"/>
                <a:cs typeface="Work Sans Medium"/>
                <a:sym typeface="Work Sans Medium"/>
              </a:defRPr>
            </a:lvl3pPr>
            <a:lvl4pPr lvl="3" algn="ctr">
              <a:spcBef>
                <a:spcPts val="0"/>
              </a:spcBef>
              <a:spcAft>
                <a:spcPts val="0"/>
              </a:spcAft>
              <a:buSzPts val="900"/>
              <a:buFont typeface="Work Sans Medium"/>
              <a:buNone/>
              <a:defRPr sz="900">
                <a:latin typeface="Work Sans Medium"/>
                <a:ea typeface="Work Sans Medium"/>
                <a:cs typeface="Work Sans Medium"/>
                <a:sym typeface="Work Sans Medium"/>
              </a:defRPr>
            </a:lvl4pPr>
            <a:lvl5pPr lvl="4" algn="ctr">
              <a:spcBef>
                <a:spcPts val="0"/>
              </a:spcBef>
              <a:spcAft>
                <a:spcPts val="0"/>
              </a:spcAft>
              <a:buSzPts val="900"/>
              <a:buFont typeface="Work Sans Medium"/>
              <a:buNone/>
              <a:defRPr sz="900">
                <a:latin typeface="Work Sans Medium"/>
                <a:ea typeface="Work Sans Medium"/>
                <a:cs typeface="Work Sans Medium"/>
                <a:sym typeface="Work Sans Medium"/>
              </a:defRPr>
            </a:lvl5pPr>
            <a:lvl6pPr lvl="5" algn="ctr">
              <a:spcBef>
                <a:spcPts val="0"/>
              </a:spcBef>
              <a:spcAft>
                <a:spcPts val="0"/>
              </a:spcAft>
              <a:buSzPts val="900"/>
              <a:buFont typeface="Work Sans Medium"/>
              <a:buNone/>
              <a:defRPr sz="900">
                <a:latin typeface="Work Sans Medium"/>
                <a:ea typeface="Work Sans Medium"/>
                <a:cs typeface="Work Sans Medium"/>
                <a:sym typeface="Work Sans Medium"/>
              </a:defRPr>
            </a:lvl6pPr>
            <a:lvl7pPr lvl="6" algn="ctr">
              <a:spcBef>
                <a:spcPts val="0"/>
              </a:spcBef>
              <a:spcAft>
                <a:spcPts val="0"/>
              </a:spcAft>
              <a:buSzPts val="900"/>
              <a:buFont typeface="Work Sans Medium"/>
              <a:buNone/>
              <a:defRPr sz="900">
                <a:latin typeface="Work Sans Medium"/>
                <a:ea typeface="Work Sans Medium"/>
                <a:cs typeface="Work Sans Medium"/>
                <a:sym typeface="Work Sans Medium"/>
              </a:defRPr>
            </a:lvl7pPr>
            <a:lvl8pPr lvl="7" algn="ctr">
              <a:spcBef>
                <a:spcPts val="0"/>
              </a:spcBef>
              <a:spcAft>
                <a:spcPts val="0"/>
              </a:spcAft>
              <a:buSzPts val="900"/>
              <a:buFont typeface="Work Sans Medium"/>
              <a:buNone/>
              <a:defRPr sz="900">
                <a:latin typeface="Work Sans Medium"/>
                <a:ea typeface="Work Sans Medium"/>
                <a:cs typeface="Work Sans Medium"/>
                <a:sym typeface="Work Sans Medium"/>
              </a:defRPr>
            </a:lvl8pPr>
            <a:lvl9pPr lvl="8" algn="ctr">
              <a:spcBef>
                <a:spcPts val="0"/>
              </a:spcBef>
              <a:spcAft>
                <a:spcPts val="0"/>
              </a:spcAft>
              <a:buSzPts val="900"/>
              <a:buFont typeface="Work Sans Medium"/>
              <a:buNone/>
              <a:defRPr sz="900">
                <a:latin typeface="Work Sans Medium"/>
                <a:ea typeface="Work Sans Medium"/>
                <a:cs typeface="Work Sans Medium"/>
                <a:sym typeface="Work Sans Medium"/>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5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47550" y="84350"/>
            <a:ext cx="8454300" cy="3376200"/>
          </a:xfrm>
          <a:prstGeom prst="rect">
            <a:avLst/>
          </a:prstGeom>
          <a:noFill/>
          <a:ln>
            <a:noFill/>
          </a:ln>
        </p:spPr>
        <p:txBody>
          <a:bodyPr anchorCtr="0" anchor="t" bIns="91425" lIns="91425" spcFirstLastPara="1" rIns="91425" wrap="square" tIns="91425">
            <a:noAutofit/>
          </a:bodyPr>
          <a:lstStyle>
            <a:lvl1pPr lvl="0">
              <a:lnSpc>
                <a:spcPct val="80000"/>
              </a:lnSpc>
              <a:spcBef>
                <a:spcPts val="0"/>
              </a:spcBef>
              <a:spcAft>
                <a:spcPts val="0"/>
              </a:spcAft>
              <a:buClr>
                <a:schemeClr val="dk1"/>
              </a:buClr>
              <a:buSzPts val="5600"/>
              <a:buFont typeface="Unbounded"/>
              <a:buNone/>
              <a:defRPr sz="5600">
                <a:solidFill>
                  <a:schemeClr val="dk1"/>
                </a:solidFill>
                <a:latin typeface="Unbounded"/>
                <a:ea typeface="Unbounded"/>
                <a:cs typeface="Unbounded"/>
                <a:sym typeface="Unbounded"/>
              </a:defRPr>
            </a:lvl1pPr>
            <a:lvl2pPr lvl="1">
              <a:lnSpc>
                <a:spcPct val="80000"/>
              </a:lnSpc>
              <a:spcBef>
                <a:spcPts val="0"/>
              </a:spcBef>
              <a:spcAft>
                <a:spcPts val="0"/>
              </a:spcAft>
              <a:buSzPts val="5600"/>
              <a:buFont typeface="Unbounded"/>
              <a:buNone/>
              <a:defRPr sz="5600">
                <a:latin typeface="Unbounded"/>
                <a:ea typeface="Unbounded"/>
                <a:cs typeface="Unbounded"/>
                <a:sym typeface="Unbounded"/>
              </a:defRPr>
            </a:lvl2pPr>
            <a:lvl3pPr lvl="2">
              <a:lnSpc>
                <a:spcPct val="80000"/>
              </a:lnSpc>
              <a:spcBef>
                <a:spcPts val="0"/>
              </a:spcBef>
              <a:spcAft>
                <a:spcPts val="0"/>
              </a:spcAft>
              <a:buSzPts val="5600"/>
              <a:buFont typeface="Unbounded"/>
              <a:buNone/>
              <a:defRPr sz="5600">
                <a:latin typeface="Unbounded"/>
                <a:ea typeface="Unbounded"/>
                <a:cs typeface="Unbounded"/>
                <a:sym typeface="Unbounded"/>
              </a:defRPr>
            </a:lvl3pPr>
            <a:lvl4pPr lvl="3">
              <a:lnSpc>
                <a:spcPct val="80000"/>
              </a:lnSpc>
              <a:spcBef>
                <a:spcPts val="0"/>
              </a:spcBef>
              <a:spcAft>
                <a:spcPts val="0"/>
              </a:spcAft>
              <a:buSzPts val="5600"/>
              <a:buFont typeface="Unbounded"/>
              <a:buNone/>
              <a:defRPr sz="5600">
                <a:latin typeface="Unbounded"/>
                <a:ea typeface="Unbounded"/>
                <a:cs typeface="Unbounded"/>
                <a:sym typeface="Unbounded"/>
              </a:defRPr>
            </a:lvl4pPr>
            <a:lvl5pPr lvl="4">
              <a:lnSpc>
                <a:spcPct val="80000"/>
              </a:lnSpc>
              <a:spcBef>
                <a:spcPts val="0"/>
              </a:spcBef>
              <a:spcAft>
                <a:spcPts val="0"/>
              </a:spcAft>
              <a:buSzPts val="5600"/>
              <a:buFont typeface="Unbounded"/>
              <a:buNone/>
              <a:defRPr sz="5600">
                <a:latin typeface="Unbounded"/>
                <a:ea typeface="Unbounded"/>
                <a:cs typeface="Unbounded"/>
                <a:sym typeface="Unbounded"/>
              </a:defRPr>
            </a:lvl5pPr>
            <a:lvl6pPr lvl="5">
              <a:lnSpc>
                <a:spcPct val="80000"/>
              </a:lnSpc>
              <a:spcBef>
                <a:spcPts val="0"/>
              </a:spcBef>
              <a:spcAft>
                <a:spcPts val="0"/>
              </a:spcAft>
              <a:buSzPts val="5600"/>
              <a:buFont typeface="Unbounded"/>
              <a:buNone/>
              <a:defRPr sz="5600">
                <a:latin typeface="Unbounded"/>
                <a:ea typeface="Unbounded"/>
                <a:cs typeface="Unbounded"/>
                <a:sym typeface="Unbounded"/>
              </a:defRPr>
            </a:lvl6pPr>
            <a:lvl7pPr lvl="6">
              <a:lnSpc>
                <a:spcPct val="80000"/>
              </a:lnSpc>
              <a:spcBef>
                <a:spcPts val="0"/>
              </a:spcBef>
              <a:spcAft>
                <a:spcPts val="0"/>
              </a:spcAft>
              <a:buSzPts val="5600"/>
              <a:buFont typeface="Unbounded"/>
              <a:buNone/>
              <a:defRPr sz="5600">
                <a:latin typeface="Unbounded"/>
                <a:ea typeface="Unbounded"/>
                <a:cs typeface="Unbounded"/>
                <a:sym typeface="Unbounded"/>
              </a:defRPr>
            </a:lvl7pPr>
            <a:lvl8pPr lvl="7">
              <a:lnSpc>
                <a:spcPct val="80000"/>
              </a:lnSpc>
              <a:spcBef>
                <a:spcPts val="0"/>
              </a:spcBef>
              <a:spcAft>
                <a:spcPts val="0"/>
              </a:spcAft>
              <a:buSzPts val="5600"/>
              <a:buFont typeface="Unbounded"/>
              <a:buNone/>
              <a:defRPr sz="5600">
                <a:latin typeface="Unbounded"/>
                <a:ea typeface="Unbounded"/>
                <a:cs typeface="Unbounded"/>
                <a:sym typeface="Unbounded"/>
              </a:defRPr>
            </a:lvl8pPr>
            <a:lvl9pPr lvl="8">
              <a:lnSpc>
                <a:spcPct val="80000"/>
              </a:lnSpc>
              <a:spcBef>
                <a:spcPts val="0"/>
              </a:spcBef>
              <a:spcAft>
                <a:spcPts val="0"/>
              </a:spcAft>
              <a:buSzPts val="5600"/>
              <a:buFont typeface="Unbounded"/>
              <a:buNone/>
              <a:defRPr sz="5600">
                <a:latin typeface="Unbounded"/>
                <a:ea typeface="Unbounded"/>
                <a:cs typeface="Unbounded"/>
                <a:sym typeface="Unbounded"/>
              </a:defRPr>
            </a:lvl9pPr>
          </a:lstStyle>
          <a:p/>
        </p:txBody>
      </p:sp>
      <p:sp>
        <p:nvSpPr>
          <p:cNvPr id="7" name="Google Shape;7;p1"/>
          <p:cNvSpPr txBox="1"/>
          <p:nvPr>
            <p:ph idx="1" type="body"/>
          </p:nvPr>
        </p:nvSpPr>
        <p:spPr>
          <a:xfrm>
            <a:off x="314600" y="3770150"/>
            <a:ext cx="5718600" cy="9507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1pPr>
            <a:lvl2pPr indent="-298450" lvl="1" marL="9144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2pPr>
            <a:lvl3pPr indent="-298450" lvl="2" marL="13716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3pPr>
            <a:lvl4pPr indent="-298450" lvl="3" marL="18288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4pPr>
            <a:lvl5pPr indent="-298450" lvl="4" marL="22860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5pPr>
            <a:lvl6pPr indent="-298450" lvl="5" marL="27432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6pPr>
            <a:lvl7pPr indent="-298450" lvl="6" marL="32004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7pPr>
            <a:lvl8pPr indent="-298450" lvl="7" marL="36576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8pPr>
            <a:lvl9pPr indent="-298450" lvl="8" marL="4114800">
              <a:spcBef>
                <a:spcPts val="0"/>
              </a:spcBef>
              <a:spcAft>
                <a:spcPts val="0"/>
              </a:spcAft>
              <a:buClr>
                <a:schemeClr val="dk1"/>
              </a:buClr>
              <a:buSzPts val="1100"/>
              <a:buFont typeface="Work Sans"/>
              <a:buChar char="■"/>
              <a:defRPr sz="1100">
                <a:solidFill>
                  <a:schemeClr val="dk1"/>
                </a:solidFill>
                <a:latin typeface="Work Sans"/>
                <a:ea typeface="Work Sans"/>
                <a:cs typeface="Work Sans"/>
                <a:sym typeface="Work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Work Sans"/>
                <a:ea typeface="Work Sans"/>
                <a:cs typeface="Work Sans"/>
                <a:sym typeface="Work Sans"/>
              </a:defRPr>
            </a:lvl1pPr>
            <a:lvl2pPr lvl="1" algn="r">
              <a:buNone/>
              <a:defRPr sz="1000">
                <a:solidFill>
                  <a:schemeClr val="dk2"/>
                </a:solidFill>
                <a:latin typeface="Work Sans"/>
                <a:ea typeface="Work Sans"/>
                <a:cs typeface="Work Sans"/>
                <a:sym typeface="Work Sans"/>
              </a:defRPr>
            </a:lvl2pPr>
            <a:lvl3pPr lvl="2" algn="r">
              <a:buNone/>
              <a:defRPr sz="1000">
                <a:solidFill>
                  <a:schemeClr val="dk2"/>
                </a:solidFill>
                <a:latin typeface="Work Sans"/>
                <a:ea typeface="Work Sans"/>
                <a:cs typeface="Work Sans"/>
                <a:sym typeface="Work Sans"/>
              </a:defRPr>
            </a:lvl3pPr>
            <a:lvl4pPr lvl="3" algn="r">
              <a:buNone/>
              <a:defRPr sz="1000">
                <a:solidFill>
                  <a:schemeClr val="dk2"/>
                </a:solidFill>
                <a:latin typeface="Work Sans"/>
                <a:ea typeface="Work Sans"/>
                <a:cs typeface="Work Sans"/>
                <a:sym typeface="Work Sans"/>
              </a:defRPr>
            </a:lvl4pPr>
            <a:lvl5pPr lvl="4" algn="r">
              <a:buNone/>
              <a:defRPr sz="1000">
                <a:solidFill>
                  <a:schemeClr val="dk2"/>
                </a:solidFill>
                <a:latin typeface="Work Sans"/>
                <a:ea typeface="Work Sans"/>
                <a:cs typeface="Work Sans"/>
                <a:sym typeface="Work Sans"/>
              </a:defRPr>
            </a:lvl5pPr>
            <a:lvl6pPr lvl="5" algn="r">
              <a:buNone/>
              <a:defRPr sz="1000">
                <a:solidFill>
                  <a:schemeClr val="dk2"/>
                </a:solidFill>
                <a:latin typeface="Work Sans"/>
                <a:ea typeface="Work Sans"/>
                <a:cs typeface="Work Sans"/>
                <a:sym typeface="Work Sans"/>
              </a:defRPr>
            </a:lvl6pPr>
            <a:lvl7pPr lvl="6" algn="r">
              <a:buNone/>
              <a:defRPr sz="1000">
                <a:solidFill>
                  <a:schemeClr val="dk2"/>
                </a:solidFill>
                <a:latin typeface="Work Sans"/>
                <a:ea typeface="Work Sans"/>
                <a:cs typeface="Work Sans"/>
                <a:sym typeface="Work Sans"/>
              </a:defRPr>
            </a:lvl7pPr>
            <a:lvl8pPr lvl="7" algn="r">
              <a:buNone/>
              <a:defRPr sz="1000">
                <a:solidFill>
                  <a:schemeClr val="dk2"/>
                </a:solidFill>
                <a:latin typeface="Work Sans"/>
                <a:ea typeface="Work Sans"/>
                <a:cs typeface="Work Sans"/>
                <a:sym typeface="Work Sans"/>
              </a:defRPr>
            </a:lvl8pPr>
            <a:lvl9pPr lvl="8" algn="r">
              <a:buNone/>
              <a:defRPr sz="1000">
                <a:solidFill>
                  <a:schemeClr val="dk2"/>
                </a:solidFill>
                <a:latin typeface="Work Sans"/>
                <a:ea typeface="Work Sans"/>
                <a:cs typeface="Work Sans"/>
                <a:sym typeface="Work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9">
          <p15:clr>
            <a:srgbClr val="E46962"/>
          </p15:clr>
        </p15:guide>
        <p15:guide id="2" pos="593">
          <p15:clr>
            <a:srgbClr val="E46962"/>
          </p15:clr>
        </p15:guide>
        <p15:guide id="3" pos="669">
          <p15:clr>
            <a:srgbClr val="E46962"/>
          </p15:clr>
        </p15:guide>
        <p15:guide id="4" pos="1044">
          <p15:clr>
            <a:srgbClr val="E46962"/>
          </p15:clr>
        </p15:guide>
        <p15:guide id="5" pos="1119">
          <p15:clr>
            <a:srgbClr val="E46962"/>
          </p15:clr>
        </p15:guide>
        <p15:guide id="6" pos="1494">
          <p15:clr>
            <a:srgbClr val="E46962"/>
          </p15:clr>
        </p15:guide>
        <p15:guide id="7" pos="1569">
          <p15:clr>
            <a:srgbClr val="E46962"/>
          </p15:clr>
        </p15:guide>
        <p15:guide id="8" pos="1944">
          <p15:clr>
            <a:srgbClr val="E46962"/>
          </p15:clr>
        </p15:guide>
        <p15:guide id="9" pos="2019">
          <p15:clr>
            <a:srgbClr val="E46962"/>
          </p15:clr>
        </p15:guide>
        <p15:guide id="10" pos="2394">
          <p15:clr>
            <a:srgbClr val="E46962"/>
          </p15:clr>
        </p15:guide>
        <p15:guide id="11" pos="2469">
          <p15:clr>
            <a:srgbClr val="E46962"/>
          </p15:clr>
        </p15:guide>
        <p15:guide id="12" pos="2844">
          <p15:clr>
            <a:srgbClr val="E46962"/>
          </p15:clr>
        </p15:guide>
        <p15:guide id="13" pos="2919">
          <p15:clr>
            <a:srgbClr val="E46962"/>
          </p15:clr>
        </p15:guide>
        <p15:guide id="14" pos="3294">
          <p15:clr>
            <a:srgbClr val="E46962"/>
          </p15:clr>
        </p15:guide>
        <p15:guide id="15" pos="3370">
          <p15:clr>
            <a:srgbClr val="E46962"/>
          </p15:clr>
        </p15:guide>
        <p15:guide id="16" pos="3744">
          <p15:clr>
            <a:srgbClr val="E46962"/>
          </p15:clr>
        </p15:guide>
        <p15:guide id="17" pos="3820">
          <p15:clr>
            <a:srgbClr val="E46962"/>
          </p15:clr>
        </p15:guide>
        <p15:guide id="18" pos="4194">
          <p15:clr>
            <a:srgbClr val="E46962"/>
          </p15:clr>
        </p15:guide>
        <p15:guide id="19" pos="4270">
          <p15:clr>
            <a:srgbClr val="E46962"/>
          </p15:clr>
        </p15:guide>
        <p15:guide id="20" pos="4644">
          <p15:clr>
            <a:srgbClr val="E46962"/>
          </p15:clr>
        </p15:guide>
        <p15:guide id="21" pos="4720">
          <p15:clr>
            <a:srgbClr val="E46962"/>
          </p15:clr>
        </p15:guide>
        <p15:guide id="22" pos="5094">
          <p15:clr>
            <a:srgbClr val="E46962"/>
          </p15:clr>
        </p15:guide>
        <p15:guide id="23" pos="5170">
          <p15:clr>
            <a:srgbClr val="E46962"/>
          </p15:clr>
        </p15:guide>
        <p15:guide id="24" pos="5544">
          <p15:clr>
            <a:srgbClr val="E46962"/>
          </p15:clr>
        </p15:guide>
        <p15:guide id="25" orient="horz" pos="53">
          <p15:clr>
            <a:srgbClr val="E46962"/>
          </p15:clr>
        </p15:guide>
        <p15:guide id="26" orient="horz" pos="319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8.jpg"/><Relationship Id="rId4" Type="http://schemas.openxmlformats.org/officeDocument/2006/relationships/image" Target="../media/image5.jpg"/><Relationship Id="rId9" Type="http://schemas.openxmlformats.org/officeDocument/2006/relationships/image" Target="../media/image9.jpg"/><Relationship Id="rId5" Type="http://schemas.openxmlformats.org/officeDocument/2006/relationships/image" Target="../media/image4.jpg"/><Relationship Id="rId6" Type="http://schemas.openxmlformats.org/officeDocument/2006/relationships/image" Target="../media/image2.jpg"/><Relationship Id="rId7" Type="http://schemas.openxmlformats.org/officeDocument/2006/relationships/image" Target="../media/image7.jpg"/><Relationship Id="rId8" Type="http://schemas.openxmlformats.org/officeDocument/2006/relationships/image" Target="../media/image3.jpg"/><Relationship Id="rId11" Type="http://schemas.openxmlformats.org/officeDocument/2006/relationships/image" Target="../media/image21.png"/><Relationship Id="rId10"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image" Target="../media/image39.png"/><Relationship Id="rId4" Type="http://schemas.openxmlformats.org/officeDocument/2006/relationships/image" Target="../media/image10.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jpg"/><Relationship Id="rId4" Type="http://schemas.openxmlformats.org/officeDocument/2006/relationships/image" Target="../media/image8.jpg"/><Relationship Id="rId9" Type="http://schemas.openxmlformats.org/officeDocument/2006/relationships/image" Target="../media/image50.png"/><Relationship Id="rId5" Type="http://schemas.openxmlformats.org/officeDocument/2006/relationships/image" Target="../media/image4.jpg"/><Relationship Id="rId6" Type="http://schemas.openxmlformats.org/officeDocument/2006/relationships/image" Target="../media/image2.jpg"/><Relationship Id="rId7" Type="http://schemas.openxmlformats.org/officeDocument/2006/relationships/image" Target="../media/image3.jpg"/><Relationship Id="rId8"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5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hyperlink" Target="https://github.com/macs30112-winter25/final-project-chick-fil-a/blob/main/Data%20Visualization/top_1000_contributors_map.html"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47.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31.png"/><Relationship Id="rId5" Type="http://schemas.openxmlformats.org/officeDocument/2006/relationships/image" Target="../media/image28.png"/><Relationship Id="rId6"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37.png"/><Relationship Id="rId5" Type="http://schemas.openxmlformats.org/officeDocument/2006/relationships/image" Target="../media/image44.png"/><Relationship Id="rId6"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53.png"/><Relationship Id="rId5"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4.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2.jp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7"/>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Project</a:t>
            </a:r>
            <a:endParaRPr/>
          </a:p>
        </p:txBody>
      </p:sp>
      <p:sp>
        <p:nvSpPr>
          <p:cNvPr id="578" name="Google Shape;578;p57"/>
          <p:cNvSpPr txBox="1"/>
          <p:nvPr>
            <p:ph type="title"/>
          </p:nvPr>
        </p:nvSpPr>
        <p:spPr>
          <a:xfrm>
            <a:off x="620525" y="1636150"/>
            <a:ext cx="8487300" cy="3343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3600"/>
          </a:p>
          <a:p>
            <a:pPr indent="0" lvl="0" marL="0" rtl="0" algn="ctr">
              <a:lnSpc>
                <a:spcPct val="115000"/>
              </a:lnSpc>
              <a:spcBef>
                <a:spcPts val="0"/>
              </a:spcBef>
              <a:spcAft>
                <a:spcPts val="0"/>
              </a:spcAft>
              <a:buNone/>
            </a:pPr>
            <a:r>
              <a:rPr lang="en" sz="3600"/>
              <a:t>Global Spatial Distribution </a:t>
            </a:r>
            <a:r>
              <a:rPr lang="en" sz="2900"/>
              <a:t>Of</a:t>
            </a:r>
            <a:r>
              <a:rPr b="1" lang="en" sz="3600"/>
              <a:t>  </a:t>
            </a:r>
            <a:endParaRPr sz="3600"/>
          </a:p>
          <a:p>
            <a:pPr indent="0" lvl="0" marL="0" rtl="0" algn="ctr">
              <a:lnSpc>
                <a:spcPct val="115000"/>
              </a:lnSpc>
              <a:spcBef>
                <a:spcPts val="0"/>
              </a:spcBef>
              <a:spcAft>
                <a:spcPts val="0"/>
              </a:spcAft>
              <a:buNone/>
            </a:pPr>
            <a:r>
              <a:rPr lang="en" sz="4700"/>
              <a:t>Open-Source</a:t>
            </a:r>
            <a:r>
              <a:rPr lang="en"/>
              <a:t> </a:t>
            </a:r>
            <a:endParaRPr/>
          </a:p>
          <a:p>
            <a:pPr indent="0" lvl="0" marL="0" rtl="0" algn="ctr">
              <a:lnSpc>
                <a:spcPct val="115000"/>
              </a:lnSpc>
              <a:spcBef>
                <a:spcPts val="0"/>
              </a:spcBef>
              <a:spcAft>
                <a:spcPts val="0"/>
              </a:spcAft>
              <a:buNone/>
            </a:pPr>
            <a:r>
              <a:rPr lang="en" sz="5200"/>
              <a:t>Artificial Intelligence</a:t>
            </a:r>
            <a:r>
              <a:rPr lang="en"/>
              <a:t>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79" name="Google Shape;579;p57"/>
          <p:cNvSpPr txBox="1"/>
          <p:nvPr>
            <p:ph idx="1" type="subTitle"/>
          </p:nvPr>
        </p:nvSpPr>
        <p:spPr>
          <a:xfrm>
            <a:off x="2858825" y="4400650"/>
            <a:ext cx="5943000" cy="45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400"/>
              <a:t>A</a:t>
            </a:r>
            <a:r>
              <a:rPr b="1" lang="en" sz="2400"/>
              <a:t>nqi Wei, </a:t>
            </a:r>
            <a:r>
              <a:rPr b="1" lang="en" sz="2400"/>
              <a:t>Baihui Wang, </a:t>
            </a:r>
            <a:r>
              <a:rPr b="1" lang="en" sz="2400"/>
              <a:t>Charlotte Li  </a:t>
            </a:r>
            <a:endParaRPr b="1" sz="2400"/>
          </a:p>
        </p:txBody>
      </p:sp>
      <p:sp>
        <p:nvSpPr>
          <p:cNvPr id="580" name="Google Shape;580;p57"/>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MACS 30112</a:t>
            </a:r>
            <a:endParaRPr/>
          </a:p>
        </p:txBody>
      </p:sp>
      <p:sp>
        <p:nvSpPr>
          <p:cNvPr id="581" name="Google Shape;581;p57"/>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25</a:t>
            </a:r>
            <a:endParaRPr/>
          </a:p>
        </p:txBody>
      </p:sp>
      <p:pic>
        <p:nvPicPr>
          <p:cNvPr id="582" name="Google Shape;582;p57"/>
          <p:cNvPicPr preferRelativeResize="0"/>
          <p:nvPr/>
        </p:nvPicPr>
        <p:blipFill>
          <a:blip r:embed="rId3">
            <a:alphaModFix/>
          </a:blip>
          <a:stretch>
            <a:fillRect/>
          </a:stretch>
        </p:blipFill>
        <p:spPr>
          <a:xfrm>
            <a:off x="3551900" y="202575"/>
            <a:ext cx="2624548" cy="117417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grpSp>
        <p:nvGrpSpPr>
          <p:cNvPr id="674" name="Google Shape;674;p66"/>
          <p:cNvGrpSpPr/>
          <p:nvPr/>
        </p:nvGrpSpPr>
        <p:grpSpPr>
          <a:xfrm>
            <a:off x="4121750" y="947568"/>
            <a:ext cx="1053000" cy="1053000"/>
            <a:chOff x="4121750" y="895968"/>
            <a:chExt cx="1053000" cy="1053000"/>
          </a:xfrm>
        </p:grpSpPr>
        <p:sp>
          <p:nvSpPr>
            <p:cNvPr id="675" name="Google Shape;675;p66"/>
            <p:cNvSpPr/>
            <p:nvPr/>
          </p:nvSpPr>
          <p:spPr>
            <a:xfrm>
              <a:off x="4242348" y="1016666"/>
              <a:ext cx="811800" cy="811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676" name="Google Shape;676;p66"/>
            <p:cNvSpPr/>
            <p:nvPr/>
          </p:nvSpPr>
          <p:spPr>
            <a:xfrm rot="5400000">
              <a:off x="4121750" y="895968"/>
              <a:ext cx="1053000" cy="1053000"/>
            </a:xfrm>
            <a:prstGeom prst="pie">
              <a:avLst>
                <a:gd fmla="val 10866078" name="adj1"/>
                <a:gd fmla="val 16200000" name="adj2"/>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grpSp>
      <p:sp>
        <p:nvSpPr>
          <p:cNvPr id="677" name="Google Shape;677;p66"/>
          <p:cNvSpPr txBox="1"/>
          <p:nvPr>
            <p:ph type="title"/>
          </p:nvPr>
        </p:nvSpPr>
        <p:spPr>
          <a:xfrm>
            <a:off x="347550" y="2071050"/>
            <a:ext cx="8652300" cy="10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Data cleaning n Visualization</a:t>
            </a:r>
            <a:endParaRPr sz="3000"/>
          </a:p>
        </p:txBody>
      </p:sp>
      <p:sp>
        <p:nvSpPr>
          <p:cNvPr id="678" name="Google Shape;678;p66"/>
          <p:cNvSpPr txBox="1"/>
          <p:nvPr>
            <p:ph idx="1" type="subTitle"/>
          </p:nvPr>
        </p:nvSpPr>
        <p:spPr>
          <a:xfrm>
            <a:off x="2725800" y="3166225"/>
            <a:ext cx="3692400" cy="757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Baihui Wang</a:t>
            </a:r>
            <a:endParaRPr/>
          </a:p>
        </p:txBody>
      </p:sp>
      <p:sp>
        <p:nvSpPr>
          <p:cNvPr id="679" name="Google Shape;679;p66"/>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680" name="Google Shape;680;p66"/>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681" name="Google Shape;681;p66"/>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7"/>
          <p:cNvSpPr txBox="1"/>
          <p:nvPr>
            <p:ph type="title"/>
          </p:nvPr>
        </p:nvSpPr>
        <p:spPr>
          <a:xfrm>
            <a:off x="5804150" y="462000"/>
            <a:ext cx="3980100" cy="9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Initial Data</a:t>
            </a:r>
            <a:endParaRPr sz="2900"/>
          </a:p>
        </p:txBody>
      </p:sp>
      <p:sp>
        <p:nvSpPr>
          <p:cNvPr id="687" name="Google Shape;687;p67"/>
          <p:cNvSpPr txBox="1"/>
          <p:nvPr>
            <p:ph idx="2" type="subTitle"/>
          </p:nvPr>
        </p:nvSpPr>
        <p:spPr>
          <a:xfrm>
            <a:off x="1025000" y="3597525"/>
            <a:ext cx="2932200" cy="50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C</a:t>
            </a:r>
            <a:endParaRPr/>
          </a:p>
        </p:txBody>
      </p:sp>
      <p:sp>
        <p:nvSpPr>
          <p:cNvPr id="688" name="Google Shape;688;p67"/>
          <p:cNvSpPr txBox="1"/>
          <p:nvPr>
            <p:ph idx="3" type="subTitle"/>
          </p:nvPr>
        </p:nvSpPr>
        <p:spPr>
          <a:xfrm>
            <a:off x="1025000" y="1038750"/>
            <a:ext cx="2932200" cy="50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A</a:t>
            </a:r>
            <a:endParaRPr/>
          </a:p>
        </p:txBody>
      </p:sp>
      <p:pic>
        <p:nvPicPr>
          <p:cNvPr descr="Smiling businessperson." id="689" name="Google Shape;689;p67"/>
          <p:cNvPicPr preferRelativeResize="0"/>
          <p:nvPr>
            <p:ph idx="7" type="pic"/>
          </p:nvPr>
        </p:nvPicPr>
        <p:blipFill rotWithShape="1">
          <a:blip r:embed="rId3">
            <a:alphaModFix/>
          </a:blip>
          <a:srcRect b="24760" l="3579" r="39685" t="5431"/>
          <a:stretch/>
        </p:blipFill>
        <p:spPr>
          <a:xfrm>
            <a:off x="1694350" y="1590164"/>
            <a:ext cx="1033800" cy="848400"/>
          </a:xfrm>
          <a:prstGeom prst="trapezoid">
            <a:avLst>
              <a:gd fmla="val 25000" name="adj"/>
            </a:avLst>
          </a:prstGeom>
        </p:spPr>
      </p:pic>
      <p:pic>
        <p:nvPicPr>
          <p:cNvPr descr="Woman with arms crossed." id="690" name="Google Shape;690;p67"/>
          <p:cNvPicPr preferRelativeResize="0"/>
          <p:nvPr>
            <p:ph idx="8" type="pic"/>
          </p:nvPr>
        </p:nvPicPr>
        <p:blipFill rotWithShape="1">
          <a:blip r:embed="rId4">
            <a:alphaModFix/>
          </a:blip>
          <a:srcRect b="55344" l="7147" r="17850" t="5459"/>
          <a:stretch/>
        </p:blipFill>
        <p:spPr>
          <a:xfrm>
            <a:off x="471375" y="943066"/>
            <a:ext cx="1033800" cy="810000"/>
          </a:xfrm>
          <a:prstGeom prst="parallelogram">
            <a:avLst>
              <a:gd fmla="val 25000" name="adj"/>
            </a:avLst>
          </a:prstGeom>
        </p:spPr>
      </p:pic>
      <p:pic>
        <p:nvPicPr>
          <p:cNvPr descr="Man with beard, smiling." id="691" name="Google Shape;691;p67"/>
          <p:cNvPicPr preferRelativeResize="0"/>
          <p:nvPr>
            <p:ph idx="16" type="pic"/>
          </p:nvPr>
        </p:nvPicPr>
        <p:blipFill rotWithShape="1">
          <a:blip r:embed="rId5">
            <a:alphaModFix/>
          </a:blip>
          <a:srcRect b="8709" l="10867" r="28287" t="0"/>
          <a:stretch/>
        </p:blipFill>
        <p:spPr>
          <a:xfrm>
            <a:off x="942143" y="2666705"/>
            <a:ext cx="943800" cy="943800"/>
          </a:xfrm>
          <a:prstGeom prst="pentagon">
            <a:avLst>
              <a:gd fmla="val 105146" name="hf"/>
              <a:gd fmla="val 110557" name="vf"/>
            </a:avLst>
          </a:prstGeom>
        </p:spPr>
      </p:pic>
      <p:pic>
        <p:nvPicPr>
          <p:cNvPr descr="Person looking intently forward with black background." id="692" name="Google Shape;692;p67"/>
          <p:cNvPicPr preferRelativeResize="0"/>
          <p:nvPr>
            <p:ph idx="18" type="pic"/>
          </p:nvPr>
        </p:nvPicPr>
        <p:blipFill rotWithShape="1">
          <a:blip r:embed="rId6">
            <a:alphaModFix/>
          </a:blip>
          <a:srcRect b="0" l="16647" r="16654" t="0"/>
          <a:stretch/>
        </p:blipFill>
        <p:spPr>
          <a:xfrm>
            <a:off x="2733725" y="3996724"/>
            <a:ext cx="943800" cy="943800"/>
          </a:xfrm>
          <a:prstGeom prst="pentagon">
            <a:avLst>
              <a:gd fmla="val 105146" name="hf"/>
              <a:gd fmla="val 110557" name="vf"/>
            </a:avLst>
          </a:prstGeom>
        </p:spPr>
      </p:pic>
      <p:pic>
        <p:nvPicPr>
          <p:cNvPr descr="Person in thinking pose." id="693" name="Google Shape;693;p67"/>
          <p:cNvPicPr preferRelativeResize="0"/>
          <p:nvPr>
            <p:ph idx="19" type="pic"/>
          </p:nvPr>
        </p:nvPicPr>
        <p:blipFill rotWithShape="1">
          <a:blip r:embed="rId7">
            <a:alphaModFix/>
          </a:blip>
          <a:srcRect b="32949" l="12680" r="12680" t="5783"/>
          <a:stretch/>
        </p:blipFill>
        <p:spPr>
          <a:xfrm>
            <a:off x="671603" y="4104479"/>
            <a:ext cx="1029600" cy="845100"/>
          </a:xfrm>
          <a:prstGeom prst="trapezoid">
            <a:avLst>
              <a:gd fmla="val 25000" name="adj"/>
            </a:avLst>
          </a:prstGeom>
        </p:spPr>
      </p:pic>
      <p:pic>
        <p:nvPicPr>
          <p:cNvPr descr="Man with arms crossed." id="694" name="Google Shape;694;p67"/>
          <p:cNvPicPr preferRelativeResize="0"/>
          <p:nvPr>
            <p:ph idx="8" type="pic"/>
          </p:nvPr>
        </p:nvPicPr>
        <p:blipFill rotWithShape="1">
          <a:blip r:embed="rId8">
            <a:alphaModFix/>
          </a:blip>
          <a:srcRect b="36514" l="8651" r="8642" t="7516"/>
          <a:stretch/>
        </p:blipFill>
        <p:spPr>
          <a:xfrm>
            <a:off x="3344375" y="1493713"/>
            <a:ext cx="911700" cy="925800"/>
          </a:xfrm>
          <a:prstGeom prst="teardrop">
            <a:avLst>
              <a:gd fmla="val 100000" name="adj"/>
            </a:avLst>
          </a:prstGeom>
        </p:spPr>
      </p:pic>
      <p:pic>
        <p:nvPicPr>
          <p:cNvPr descr="Person in black shirt looking into camera." id="695" name="Google Shape;695;p67"/>
          <p:cNvPicPr preferRelativeResize="0"/>
          <p:nvPr>
            <p:ph idx="13" type="pic"/>
          </p:nvPr>
        </p:nvPicPr>
        <p:blipFill rotWithShape="1">
          <a:blip r:embed="rId9">
            <a:alphaModFix/>
          </a:blip>
          <a:srcRect b="52313" l="10722" r="10722" t="5538"/>
          <a:stretch/>
        </p:blipFill>
        <p:spPr>
          <a:xfrm>
            <a:off x="2962238" y="2778975"/>
            <a:ext cx="1078500" cy="858300"/>
          </a:xfrm>
          <a:prstGeom prst="parallelogram">
            <a:avLst>
              <a:gd fmla="val 20199" name="adj"/>
            </a:avLst>
          </a:prstGeom>
        </p:spPr>
      </p:pic>
      <p:sp>
        <p:nvSpPr>
          <p:cNvPr id="696" name="Google Shape;696;p67"/>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697" name="Google Shape;697;p67"/>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698" name="Google Shape;698;p67"/>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pic>
        <p:nvPicPr>
          <p:cNvPr id="699" name="Google Shape;699;p67"/>
          <p:cNvPicPr preferRelativeResize="0"/>
          <p:nvPr/>
        </p:nvPicPr>
        <p:blipFill>
          <a:blip r:embed="rId10">
            <a:alphaModFix/>
          </a:blip>
          <a:stretch>
            <a:fillRect/>
          </a:stretch>
        </p:blipFill>
        <p:spPr>
          <a:xfrm>
            <a:off x="347550" y="0"/>
            <a:ext cx="5059024" cy="5143499"/>
          </a:xfrm>
          <a:prstGeom prst="rect">
            <a:avLst/>
          </a:prstGeom>
          <a:noFill/>
          <a:ln>
            <a:noFill/>
          </a:ln>
        </p:spPr>
      </p:pic>
      <p:pic>
        <p:nvPicPr>
          <p:cNvPr id="700" name="Google Shape;700;p67"/>
          <p:cNvPicPr preferRelativeResize="0"/>
          <p:nvPr/>
        </p:nvPicPr>
        <p:blipFill>
          <a:blip r:embed="rId11">
            <a:alphaModFix/>
          </a:blip>
          <a:stretch>
            <a:fillRect/>
          </a:stretch>
        </p:blipFill>
        <p:spPr>
          <a:xfrm>
            <a:off x="3845574" y="2173580"/>
            <a:ext cx="5345875" cy="2969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8"/>
          <p:cNvSpPr txBox="1"/>
          <p:nvPr>
            <p:ph idx="1" type="subTitle"/>
          </p:nvPr>
        </p:nvSpPr>
        <p:spPr>
          <a:xfrm>
            <a:off x="3668500" y="1924300"/>
            <a:ext cx="2823900" cy="17235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Clr>
                <a:schemeClr val="dk1"/>
              </a:buClr>
              <a:buSzPts val="1100"/>
              <a:buNone/>
            </a:pPr>
            <a:r>
              <a:rPr lang="en" sz="2900"/>
              <a:t>Data </a:t>
            </a:r>
            <a:endParaRPr sz="2900"/>
          </a:p>
          <a:p>
            <a:pPr indent="0" lvl="0" marL="0" rtl="0" algn="l">
              <a:lnSpc>
                <a:spcPct val="80000"/>
              </a:lnSpc>
              <a:spcBef>
                <a:spcPts val="0"/>
              </a:spcBef>
              <a:spcAft>
                <a:spcPts val="0"/>
              </a:spcAft>
              <a:buClr>
                <a:schemeClr val="dk1"/>
              </a:buClr>
              <a:buSzPts val="1100"/>
              <a:buNone/>
            </a:pPr>
            <a:r>
              <a:t/>
            </a:r>
            <a:endParaRPr sz="2900"/>
          </a:p>
          <a:p>
            <a:pPr indent="0" lvl="0" marL="0" rtl="0" algn="l">
              <a:lnSpc>
                <a:spcPct val="80000"/>
              </a:lnSpc>
              <a:spcBef>
                <a:spcPts val="0"/>
              </a:spcBef>
              <a:spcAft>
                <a:spcPts val="0"/>
              </a:spcAft>
              <a:buClr>
                <a:schemeClr val="dk1"/>
              </a:buClr>
              <a:buSzPts val="1100"/>
              <a:buNone/>
            </a:pPr>
            <a:r>
              <a:rPr lang="en" sz="2900"/>
              <a:t>Cleaning</a:t>
            </a:r>
            <a:endParaRPr sz="2900"/>
          </a:p>
          <a:p>
            <a:pPr indent="0" lvl="0" marL="0" rtl="0" algn="ctr">
              <a:spcBef>
                <a:spcPts val="0"/>
              </a:spcBef>
              <a:spcAft>
                <a:spcPts val="0"/>
              </a:spcAft>
              <a:buClr>
                <a:schemeClr val="dk1"/>
              </a:buClr>
              <a:buSzPts val="1100"/>
              <a:buNone/>
            </a:pPr>
            <a:r>
              <a:t/>
            </a:r>
            <a:endParaRPr/>
          </a:p>
        </p:txBody>
      </p:sp>
      <p:sp>
        <p:nvSpPr>
          <p:cNvPr id="706" name="Google Shape;706;p68"/>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707" name="Google Shape;707;p68"/>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708" name="Google Shape;708;p68"/>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709" name="Google Shape;709;p68"/>
          <p:cNvSpPr txBox="1"/>
          <p:nvPr>
            <p:ph idx="4294967295" type="title"/>
          </p:nvPr>
        </p:nvSpPr>
        <p:spPr>
          <a:xfrm>
            <a:off x="381150" y="336700"/>
            <a:ext cx="3980100" cy="9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2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69"/>
          <p:cNvSpPr txBox="1"/>
          <p:nvPr>
            <p:ph idx="1" type="subTitle"/>
          </p:nvPr>
        </p:nvSpPr>
        <p:spPr>
          <a:xfrm>
            <a:off x="3718575" y="-47750"/>
            <a:ext cx="2812800" cy="14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rPr lang="en"/>
              <a:t>Extract cities from locations: </a:t>
            </a:r>
            <a:endParaRPr/>
          </a:p>
        </p:txBody>
      </p:sp>
      <p:sp>
        <p:nvSpPr>
          <p:cNvPr id="715" name="Google Shape;715;p69"/>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716" name="Google Shape;716;p69"/>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717" name="Google Shape;717;p69"/>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pic>
        <p:nvPicPr>
          <p:cNvPr id="718" name="Google Shape;718;p69"/>
          <p:cNvPicPr preferRelativeResize="0"/>
          <p:nvPr/>
        </p:nvPicPr>
        <p:blipFill>
          <a:blip r:embed="rId3">
            <a:alphaModFix/>
          </a:blip>
          <a:stretch>
            <a:fillRect/>
          </a:stretch>
        </p:blipFill>
        <p:spPr>
          <a:xfrm>
            <a:off x="3718575" y="1408153"/>
            <a:ext cx="5083248" cy="1134947"/>
          </a:xfrm>
          <a:prstGeom prst="rect">
            <a:avLst/>
          </a:prstGeom>
          <a:noFill/>
          <a:ln>
            <a:noFill/>
          </a:ln>
        </p:spPr>
      </p:pic>
      <p:pic>
        <p:nvPicPr>
          <p:cNvPr id="719" name="Google Shape;719;p69"/>
          <p:cNvPicPr preferRelativeResize="0"/>
          <p:nvPr/>
        </p:nvPicPr>
        <p:blipFill>
          <a:blip r:embed="rId4">
            <a:alphaModFix/>
          </a:blip>
          <a:stretch>
            <a:fillRect/>
          </a:stretch>
        </p:blipFill>
        <p:spPr>
          <a:xfrm>
            <a:off x="634975" y="3510875"/>
            <a:ext cx="5083249" cy="1134950"/>
          </a:xfrm>
          <a:prstGeom prst="rect">
            <a:avLst/>
          </a:prstGeom>
          <a:noFill/>
          <a:ln>
            <a:noFill/>
          </a:ln>
        </p:spPr>
      </p:pic>
      <p:sp>
        <p:nvSpPr>
          <p:cNvPr id="720" name="Google Shape;720;p69"/>
          <p:cNvSpPr txBox="1"/>
          <p:nvPr>
            <p:ph idx="1" type="subTitle"/>
          </p:nvPr>
        </p:nvSpPr>
        <p:spPr>
          <a:xfrm>
            <a:off x="634975" y="2054975"/>
            <a:ext cx="2812800" cy="145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None/>
            </a:pPr>
            <a:r>
              <a:rPr lang="en"/>
              <a:t>Extract countries from locations: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p70"/>
          <p:cNvPicPr preferRelativeResize="0"/>
          <p:nvPr/>
        </p:nvPicPr>
        <p:blipFill>
          <a:blip r:embed="rId3">
            <a:alphaModFix/>
          </a:blip>
          <a:stretch>
            <a:fillRect/>
          </a:stretch>
        </p:blipFill>
        <p:spPr>
          <a:xfrm>
            <a:off x="1091457" y="2878277"/>
            <a:ext cx="7289895" cy="1279950"/>
          </a:xfrm>
          <a:prstGeom prst="rect">
            <a:avLst/>
          </a:prstGeom>
          <a:noFill/>
          <a:ln>
            <a:noFill/>
          </a:ln>
        </p:spPr>
      </p:pic>
      <p:pic>
        <p:nvPicPr>
          <p:cNvPr id="726" name="Google Shape;726;p70"/>
          <p:cNvPicPr preferRelativeResize="0"/>
          <p:nvPr/>
        </p:nvPicPr>
        <p:blipFill>
          <a:blip r:embed="rId4">
            <a:alphaModFix/>
          </a:blip>
          <a:stretch>
            <a:fillRect/>
          </a:stretch>
        </p:blipFill>
        <p:spPr>
          <a:xfrm>
            <a:off x="2895000" y="281700"/>
            <a:ext cx="3344876" cy="1952025"/>
          </a:xfrm>
          <a:prstGeom prst="rect">
            <a:avLst/>
          </a:prstGeom>
          <a:noFill/>
          <a:ln>
            <a:noFill/>
          </a:ln>
        </p:spPr>
      </p:pic>
      <p:sp>
        <p:nvSpPr>
          <p:cNvPr id="727" name="Google Shape;727;p70"/>
          <p:cNvSpPr/>
          <p:nvPr/>
        </p:nvSpPr>
        <p:spPr>
          <a:xfrm>
            <a:off x="4224900" y="2365200"/>
            <a:ext cx="347100" cy="3816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728" name="Google Shape;728;p70"/>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729" name="Google Shape;729;p70"/>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730" name="Google Shape;730;p70"/>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pic>
        <p:nvPicPr>
          <p:cNvPr id="735" name="Google Shape;735;p71"/>
          <p:cNvPicPr preferRelativeResize="0"/>
          <p:nvPr/>
        </p:nvPicPr>
        <p:blipFill>
          <a:blip r:embed="rId3">
            <a:alphaModFix/>
          </a:blip>
          <a:stretch>
            <a:fillRect/>
          </a:stretch>
        </p:blipFill>
        <p:spPr>
          <a:xfrm>
            <a:off x="422050" y="620825"/>
            <a:ext cx="7715026" cy="4522675"/>
          </a:xfrm>
          <a:prstGeom prst="rect">
            <a:avLst/>
          </a:prstGeom>
          <a:noFill/>
          <a:ln>
            <a:noFill/>
          </a:ln>
        </p:spPr>
      </p:pic>
      <p:pic>
        <p:nvPicPr>
          <p:cNvPr id="736" name="Google Shape;736;p71"/>
          <p:cNvPicPr preferRelativeResize="0"/>
          <p:nvPr/>
        </p:nvPicPr>
        <p:blipFill>
          <a:blip r:embed="rId4">
            <a:alphaModFix/>
          </a:blip>
          <a:stretch>
            <a:fillRect/>
          </a:stretch>
        </p:blipFill>
        <p:spPr>
          <a:xfrm>
            <a:off x="2762512" y="2571750"/>
            <a:ext cx="6362476" cy="1954125"/>
          </a:xfrm>
          <a:prstGeom prst="rect">
            <a:avLst/>
          </a:prstGeom>
          <a:noFill/>
          <a:ln>
            <a:noFill/>
          </a:ln>
        </p:spPr>
      </p:pic>
      <p:sp>
        <p:nvSpPr>
          <p:cNvPr id="737" name="Google Shape;737;p71"/>
          <p:cNvSpPr txBox="1"/>
          <p:nvPr>
            <p:ph idx="4294967295" type="title"/>
          </p:nvPr>
        </p:nvSpPr>
        <p:spPr>
          <a:xfrm>
            <a:off x="422050" y="84350"/>
            <a:ext cx="8425200" cy="6213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None/>
            </a:pPr>
            <a:r>
              <a:rPr lang="en" sz="2500">
                <a:solidFill>
                  <a:schemeClr val="dk2"/>
                </a:solidFill>
              </a:rPr>
              <a:t>Geocoding—handle partial location input </a:t>
            </a:r>
            <a:endParaRPr sz="2500">
              <a:solidFill>
                <a:schemeClr val="dk2"/>
              </a:solidFill>
            </a:endParaRPr>
          </a:p>
        </p:txBody>
      </p:sp>
      <p:pic>
        <p:nvPicPr>
          <p:cNvPr id="738" name="Google Shape;738;p71"/>
          <p:cNvPicPr preferRelativeResize="0"/>
          <p:nvPr/>
        </p:nvPicPr>
        <p:blipFill>
          <a:blip r:embed="rId5">
            <a:alphaModFix/>
          </a:blip>
          <a:stretch>
            <a:fillRect/>
          </a:stretch>
        </p:blipFill>
        <p:spPr>
          <a:xfrm>
            <a:off x="4910474" y="604475"/>
            <a:ext cx="2914650" cy="571500"/>
          </a:xfrm>
          <a:prstGeom prst="rect">
            <a:avLst/>
          </a:prstGeom>
          <a:noFill/>
          <a:ln>
            <a:noFill/>
          </a:ln>
        </p:spPr>
      </p:pic>
      <p:sp>
        <p:nvSpPr>
          <p:cNvPr id="739" name="Google Shape;739;p71"/>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740" name="Google Shape;740;p71"/>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741" name="Google Shape;741;p71"/>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2"/>
          <p:cNvSpPr txBox="1"/>
          <p:nvPr>
            <p:ph idx="4" type="subTitle"/>
          </p:nvPr>
        </p:nvSpPr>
        <p:spPr>
          <a:xfrm>
            <a:off x="549500" y="236750"/>
            <a:ext cx="16731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Group A</a:t>
            </a:r>
            <a:endParaRPr/>
          </a:p>
        </p:txBody>
      </p:sp>
      <p:sp>
        <p:nvSpPr>
          <p:cNvPr id="747" name="Google Shape;747;p72"/>
          <p:cNvSpPr txBox="1"/>
          <p:nvPr>
            <p:ph idx="5" type="subTitle"/>
          </p:nvPr>
        </p:nvSpPr>
        <p:spPr>
          <a:xfrm>
            <a:off x="3483200" y="236750"/>
            <a:ext cx="16731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Group B</a:t>
            </a:r>
            <a:endParaRPr/>
          </a:p>
        </p:txBody>
      </p:sp>
      <p:pic>
        <p:nvPicPr>
          <p:cNvPr descr="Person with glasses." id="748" name="Google Shape;748;p72"/>
          <p:cNvPicPr preferRelativeResize="0"/>
          <p:nvPr>
            <p:ph idx="8" type="pic"/>
          </p:nvPr>
        </p:nvPicPr>
        <p:blipFill rotWithShape="1">
          <a:blip r:embed="rId3">
            <a:alphaModFix/>
          </a:blip>
          <a:srcRect b="13740" l="0" r="0" t="13748"/>
          <a:stretch/>
        </p:blipFill>
        <p:spPr>
          <a:xfrm>
            <a:off x="2041233" y="986175"/>
            <a:ext cx="1054800" cy="1054800"/>
          </a:xfrm>
          <a:prstGeom prst="diamond">
            <a:avLst/>
          </a:prstGeom>
        </p:spPr>
      </p:pic>
      <p:pic>
        <p:nvPicPr>
          <p:cNvPr descr="Smiling businessperson." id="749" name="Google Shape;749;p72"/>
          <p:cNvPicPr preferRelativeResize="0"/>
          <p:nvPr>
            <p:ph idx="13" type="pic"/>
          </p:nvPr>
        </p:nvPicPr>
        <p:blipFill rotWithShape="1">
          <a:blip r:embed="rId4">
            <a:alphaModFix/>
          </a:blip>
          <a:srcRect b="23586" l="2770" r="37010" t="5666"/>
          <a:stretch/>
        </p:blipFill>
        <p:spPr>
          <a:xfrm>
            <a:off x="2016263" y="2431449"/>
            <a:ext cx="1104900" cy="865800"/>
          </a:xfrm>
          <a:prstGeom prst="parallelogram">
            <a:avLst>
              <a:gd fmla="val 25000" name="adj"/>
            </a:avLst>
          </a:prstGeom>
        </p:spPr>
      </p:pic>
      <p:pic>
        <p:nvPicPr>
          <p:cNvPr descr="Man with beard, smiling." id="750" name="Google Shape;750;p72"/>
          <p:cNvPicPr preferRelativeResize="0"/>
          <p:nvPr>
            <p:ph idx="14" type="pic"/>
          </p:nvPr>
        </p:nvPicPr>
        <p:blipFill rotWithShape="1">
          <a:blip r:embed="rId5">
            <a:alphaModFix/>
          </a:blip>
          <a:srcRect b="5916" l="8290" r="20117" t="5916"/>
          <a:stretch/>
        </p:blipFill>
        <p:spPr>
          <a:xfrm>
            <a:off x="2031976" y="3738145"/>
            <a:ext cx="1054800" cy="865800"/>
          </a:xfrm>
          <a:prstGeom prst="trapezoid">
            <a:avLst>
              <a:gd fmla="val 25000" name="adj"/>
            </a:avLst>
          </a:prstGeom>
        </p:spPr>
      </p:pic>
      <p:sp>
        <p:nvSpPr>
          <p:cNvPr id="751" name="Google Shape;751;p72"/>
          <p:cNvSpPr txBox="1"/>
          <p:nvPr>
            <p:ph idx="15" type="subTitle"/>
          </p:nvPr>
        </p:nvSpPr>
        <p:spPr>
          <a:xfrm>
            <a:off x="506875" y="2812604"/>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NAME HERE</a:t>
            </a:r>
            <a:endParaRPr/>
          </a:p>
        </p:txBody>
      </p:sp>
      <p:sp>
        <p:nvSpPr>
          <p:cNvPr id="752" name="Google Shape;752;p72"/>
          <p:cNvSpPr txBox="1"/>
          <p:nvPr>
            <p:ph idx="16" type="subTitle"/>
          </p:nvPr>
        </p:nvSpPr>
        <p:spPr>
          <a:xfrm>
            <a:off x="2016261" y="1987404"/>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None/>
            </a:pPr>
            <a:r>
              <a:rPr lang="en"/>
              <a:t>NAME HERE</a:t>
            </a:r>
            <a:endParaRPr/>
          </a:p>
        </p:txBody>
      </p:sp>
      <p:sp>
        <p:nvSpPr>
          <p:cNvPr id="753" name="Google Shape;753;p72"/>
          <p:cNvSpPr txBox="1"/>
          <p:nvPr>
            <p:ph idx="17" type="subTitle"/>
          </p:nvPr>
        </p:nvSpPr>
        <p:spPr>
          <a:xfrm>
            <a:off x="506875" y="4149613"/>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None/>
            </a:pPr>
            <a:r>
              <a:rPr lang="en"/>
              <a:t>NAME HERE</a:t>
            </a:r>
            <a:endParaRPr/>
          </a:p>
        </p:txBody>
      </p:sp>
      <p:sp>
        <p:nvSpPr>
          <p:cNvPr id="754" name="Google Shape;754;p72"/>
          <p:cNvSpPr txBox="1"/>
          <p:nvPr>
            <p:ph idx="18" type="subTitle"/>
          </p:nvPr>
        </p:nvSpPr>
        <p:spPr>
          <a:xfrm>
            <a:off x="2016261" y="3324413"/>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None/>
            </a:pPr>
            <a:r>
              <a:rPr lang="en"/>
              <a:t>NAME HERE</a:t>
            </a:r>
            <a:endParaRPr/>
          </a:p>
        </p:txBody>
      </p:sp>
      <p:sp>
        <p:nvSpPr>
          <p:cNvPr id="755" name="Google Shape;755;p72"/>
          <p:cNvSpPr txBox="1"/>
          <p:nvPr>
            <p:ph idx="19" type="subTitle"/>
          </p:nvPr>
        </p:nvSpPr>
        <p:spPr>
          <a:xfrm>
            <a:off x="2016261" y="4627263"/>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None/>
            </a:pPr>
            <a:r>
              <a:rPr lang="en"/>
              <a:t>NAME HERE</a:t>
            </a:r>
            <a:endParaRPr/>
          </a:p>
        </p:txBody>
      </p:sp>
      <p:sp>
        <p:nvSpPr>
          <p:cNvPr id="756" name="Google Shape;756;p72"/>
          <p:cNvSpPr txBox="1"/>
          <p:nvPr>
            <p:ph idx="25" type="subTitle"/>
          </p:nvPr>
        </p:nvSpPr>
        <p:spPr>
          <a:xfrm>
            <a:off x="3440250" y="2818479"/>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None/>
            </a:pPr>
            <a:r>
              <a:rPr lang="en"/>
              <a:t>NAME HERE</a:t>
            </a:r>
            <a:endParaRPr/>
          </a:p>
        </p:txBody>
      </p:sp>
      <p:sp>
        <p:nvSpPr>
          <p:cNvPr id="757" name="Google Shape;757;p72"/>
          <p:cNvSpPr txBox="1"/>
          <p:nvPr>
            <p:ph idx="27" type="subTitle"/>
          </p:nvPr>
        </p:nvSpPr>
        <p:spPr>
          <a:xfrm>
            <a:off x="3440250" y="4155488"/>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None/>
            </a:pPr>
            <a:r>
              <a:rPr lang="en"/>
              <a:t>NAME HERE</a:t>
            </a:r>
            <a:endParaRPr/>
          </a:p>
        </p:txBody>
      </p:sp>
      <p:pic>
        <p:nvPicPr>
          <p:cNvPr descr="Person looking intently forward with black background." id="758" name="Google Shape;758;p72"/>
          <p:cNvPicPr preferRelativeResize="0"/>
          <p:nvPr>
            <p:ph idx="9" type="pic"/>
          </p:nvPr>
        </p:nvPicPr>
        <p:blipFill rotWithShape="1">
          <a:blip r:embed="rId6">
            <a:alphaModFix/>
          </a:blip>
          <a:srcRect b="0" l="16647" r="16654" t="0"/>
          <a:stretch/>
        </p:blipFill>
        <p:spPr>
          <a:xfrm>
            <a:off x="3568910" y="3256649"/>
            <a:ext cx="865800" cy="865800"/>
          </a:xfrm>
          <a:prstGeom prst="octagon">
            <a:avLst>
              <a:gd fmla="val 29289" name="adj"/>
            </a:avLst>
          </a:prstGeom>
        </p:spPr>
      </p:pic>
      <p:pic>
        <p:nvPicPr>
          <p:cNvPr descr="Man with arms crossed." id="759" name="Google Shape;759;p72"/>
          <p:cNvPicPr preferRelativeResize="0"/>
          <p:nvPr>
            <p:ph idx="21" type="pic"/>
          </p:nvPr>
        </p:nvPicPr>
        <p:blipFill rotWithShape="1">
          <a:blip r:embed="rId7">
            <a:alphaModFix/>
          </a:blip>
          <a:srcRect b="36514" l="8651" r="8642" t="7516"/>
          <a:stretch/>
        </p:blipFill>
        <p:spPr>
          <a:xfrm>
            <a:off x="626400" y="3297249"/>
            <a:ext cx="865800" cy="879300"/>
          </a:xfrm>
          <a:prstGeom prst="octagon">
            <a:avLst>
              <a:gd fmla="val 29289" name="adj"/>
            </a:avLst>
          </a:prstGeom>
        </p:spPr>
      </p:pic>
      <p:pic>
        <p:nvPicPr>
          <p:cNvPr descr="Person in black shirt looking into camera." id="760" name="Google Shape;760;p72"/>
          <p:cNvPicPr preferRelativeResize="0"/>
          <p:nvPr>
            <p:ph idx="9" type="pic"/>
          </p:nvPr>
        </p:nvPicPr>
        <p:blipFill rotWithShape="1">
          <a:blip r:embed="rId8">
            <a:alphaModFix/>
          </a:blip>
          <a:srcRect b="46547" l="15360" r="10718" t="5534"/>
          <a:stretch/>
        </p:blipFill>
        <p:spPr>
          <a:xfrm>
            <a:off x="3568888" y="1939225"/>
            <a:ext cx="865800" cy="832500"/>
          </a:xfrm>
          <a:prstGeom prst="teardrop">
            <a:avLst>
              <a:gd fmla="val 100000" name="adj"/>
            </a:avLst>
          </a:prstGeom>
        </p:spPr>
      </p:pic>
      <p:sp>
        <p:nvSpPr>
          <p:cNvPr id="761" name="Google Shape;761;p72"/>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762" name="Google Shape;762;p72"/>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763" name="Google Shape;763;p72"/>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764" name="Google Shape;764;p72"/>
          <p:cNvSpPr txBox="1"/>
          <p:nvPr/>
        </p:nvSpPr>
        <p:spPr>
          <a:xfrm>
            <a:off x="5535900" y="3082125"/>
            <a:ext cx="3425700" cy="94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2300">
                <a:solidFill>
                  <a:schemeClr val="dk1"/>
                </a:solidFill>
                <a:latin typeface="Unbounded"/>
                <a:ea typeface="Unbounded"/>
                <a:cs typeface="Unbounded"/>
                <a:sym typeface="Unbounded"/>
              </a:rPr>
              <a:t>Lessons Learned &amp; Optimization</a:t>
            </a:r>
            <a:endParaRPr sz="2300">
              <a:latin typeface="Unbounded"/>
              <a:ea typeface="Unbounded"/>
              <a:cs typeface="Unbounded"/>
              <a:sym typeface="Unbounded"/>
            </a:endParaRPr>
          </a:p>
        </p:txBody>
      </p:sp>
      <p:pic>
        <p:nvPicPr>
          <p:cNvPr id="765" name="Google Shape;765;p72"/>
          <p:cNvPicPr preferRelativeResize="0"/>
          <p:nvPr/>
        </p:nvPicPr>
        <p:blipFill>
          <a:blip r:embed="rId9">
            <a:alphaModFix/>
          </a:blip>
          <a:stretch>
            <a:fillRect/>
          </a:stretch>
        </p:blipFill>
        <p:spPr>
          <a:xfrm>
            <a:off x="347550" y="334274"/>
            <a:ext cx="5001601" cy="4809225"/>
          </a:xfrm>
          <a:prstGeom prst="rect">
            <a:avLst/>
          </a:prstGeom>
          <a:noFill/>
          <a:ln>
            <a:noFill/>
          </a:ln>
        </p:spPr>
      </p:pic>
      <p:sp>
        <p:nvSpPr>
          <p:cNvPr id="766" name="Google Shape;766;p72"/>
          <p:cNvSpPr txBox="1"/>
          <p:nvPr/>
        </p:nvSpPr>
        <p:spPr>
          <a:xfrm>
            <a:off x="347075" y="0"/>
            <a:ext cx="32436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dk1"/>
                </a:solidFill>
                <a:latin typeface="Unbounded"/>
                <a:ea typeface="Unbounded"/>
                <a:cs typeface="Unbounded"/>
                <a:sym typeface="Unbounded"/>
              </a:rPr>
              <a:t>First-time geocoded data</a:t>
            </a:r>
            <a:endParaRPr>
              <a:latin typeface="Unbounded"/>
              <a:ea typeface="Unbounded"/>
              <a:cs typeface="Unbounded"/>
              <a:sym typeface="Unbounded"/>
            </a:endParaRPr>
          </a:p>
        </p:txBody>
      </p:sp>
      <p:sp>
        <p:nvSpPr>
          <p:cNvPr id="767" name="Google Shape;767;p72"/>
          <p:cNvSpPr txBox="1"/>
          <p:nvPr>
            <p:ph idx="4294967295" type="title"/>
          </p:nvPr>
        </p:nvSpPr>
        <p:spPr>
          <a:xfrm>
            <a:off x="5722775" y="384900"/>
            <a:ext cx="4333800" cy="1793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None/>
            </a:pPr>
            <a:r>
              <a:rPr lang="en" sz="2500"/>
              <a:t>Geocoding—</a:t>
            </a:r>
            <a:endParaRPr sz="2500"/>
          </a:p>
          <a:p>
            <a:pPr indent="0" lvl="0" marL="0" rtl="0" algn="l">
              <a:lnSpc>
                <a:spcPct val="90000"/>
              </a:lnSpc>
              <a:spcBef>
                <a:spcPts val="0"/>
              </a:spcBef>
              <a:spcAft>
                <a:spcPts val="0"/>
              </a:spcAft>
              <a:buClr>
                <a:schemeClr val="dk1"/>
              </a:buClr>
              <a:buSzPts val="1100"/>
              <a:buNone/>
            </a:pPr>
            <a:r>
              <a:rPr lang="en" sz="2500"/>
              <a:t>handle partial location input </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3"/>
          <p:cNvSpPr txBox="1"/>
          <p:nvPr>
            <p:ph idx="4" type="subTitle"/>
          </p:nvPr>
        </p:nvSpPr>
        <p:spPr>
          <a:xfrm>
            <a:off x="549500" y="236750"/>
            <a:ext cx="16731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73"/>
          <p:cNvSpPr txBox="1"/>
          <p:nvPr>
            <p:ph idx="5" type="subTitle"/>
          </p:nvPr>
        </p:nvSpPr>
        <p:spPr>
          <a:xfrm>
            <a:off x="3483200" y="236750"/>
            <a:ext cx="1673100" cy="5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73"/>
          <p:cNvSpPr/>
          <p:nvPr>
            <p:ph idx="7" type="pic"/>
          </p:nvPr>
        </p:nvSpPr>
        <p:spPr>
          <a:xfrm>
            <a:off x="626397" y="1905927"/>
            <a:ext cx="865800" cy="865800"/>
          </a:xfrm>
          <a:prstGeom prst="teardrop">
            <a:avLst>
              <a:gd fmla="val 100000" name="adj"/>
            </a:avLst>
          </a:prstGeom>
        </p:spPr>
      </p:sp>
      <p:sp>
        <p:nvSpPr>
          <p:cNvPr id="775" name="Google Shape;775;p73"/>
          <p:cNvSpPr/>
          <p:nvPr>
            <p:ph idx="8" type="pic"/>
          </p:nvPr>
        </p:nvSpPr>
        <p:spPr>
          <a:xfrm>
            <a:off x="2041233" y="986175"/>
            <a:ext cx="1054800" cy="1054800"/>
          </a:xfrm>
          <a:prstGeom prst="diamond">
            <a:avLst/>
          </a:prstGeom>
        </p:spPr>
      </p:sp>
      <p:sp>
        <p:nvSpPr>
          <p:cNvPr id="776" name="Google Shape;776;p73"/>
          <p:cNvSpPr/>
          <p:nvPr>
            <p:ph idx="9" type="pic"/>
          </p:nvPr>
        </p:nvSpPr>
        <p:spPr>
          <a:xfrm>
            <a:off x="626397" y="3256649"/>
            <a:ext cx="865800" cy="865800"/>
          </a:xfrm>
          <a:prstGeom prst="octagon">
            <a:avLst>
              <a:gd fmla="val 29289" name="adj"/>
            </a:avLst>
          </a:prstGeom>
        </p:spPr>
      </p:sp>
      <p:sp>
        <p:nvSpPr>
          <p:cNvPr id="777" name="Google Shape;777;p73"/>
          <p:cNvSpPr/>
          <p:nvPr>
            <p:ph idx="13" type="pic"/>
          </p:nvPr>
        </p:nvSpPr>
        <p:spPr>
          <a:xfrm>
            <a:off x="2016263" y="2431449"/>
            <a:ext cx="1104900" cy="865800"/>
          </a:xfrm>
          <a:prstGeom prst="parallelogram">
            <a:avLst>
              <a:gd fmla="val 25000" name="adj"/>
            </a:avLst>
          </a:prstGeom>
        </p:spPr>
      </p:sp>
      <p:sp>
        <p:nvSpPr>
          <p:cNvPr id="778" name="Google Shape;778;p73"/>
          <p:cNvSpPr/>
          <p:nvPr>
            <p:ph idx="14" type="pic"/>
          </p:nvPr>
        </p:nvSpPr>
        <p:spPr>
          <a:xfrm>
            <a:off x="2031976" y="3738145"/>
            <a:ext cx="1054800" cy="865800"/>
          </a:xfrm>
          <a:prstGeom prst="trapezoid">
            <a:avLst>
              <a:gd fmla="val 25000" name="adj"/>
            </a:avLst>
          </a:prstGeom>
        </p:spPr>
      </p:sp>
      <p:sp>
        <p:nvSpPr>
          <p:cNvPr id="779" name="Google Shape;779;p73"/>
          <p:cNvSpPr txBox="1"/>
          <p:nvPr>
            <p:ph idx="15" type="subTitle"/>
          </p:nvPr>
        </p:nvSpPr>
        <p:spPr>
          <a:xfrm>
            <a:off x="506875" y="2812604"/>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80" name="Google Shape;780;p73"/>
          <p:cNvSpPr txBox="1"/>
          <p:nvPr>
            <p:ph idx="16" type="subTitle"/>
          </p:nvPr>
        </p:nvSpPr>
        <p:spPr>
          <a:xfrm>
            <a:off x="2016261" y="1987404"/>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81" name="Google Shape;781;p73"/>
          <p:cNvSpPr txBox="1"/>
          <p:nvPr>
            <p:ph idx="17" type="subTitle"/>
          </p:nvPr>
        </p:nvSpPr>
        <p:spPr>
          <a:xfrm>
            <a:off x="506875" y="4149613"/>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82" name="Google Shape;782;p73"/>
          <p:cNvSpPr txBox="1"/>
          <p:nvPr>
            <p:ph idx="18" type="subTitle"/>
          </p:nvPr>
        </p:nvSpPr>
        <p:spPr>
          <a:xfrm>
            <a:off x="2016261" y="3324413"/>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83" name="Google Shape;783;p73"/>
          <p:cNvSpPr txBox="1"/>
          <p:nvPr>
            <p:ph idx="19" type="subTitle"/>
          </p:nvPr>
        </p:nvSpPr>
        <p:spPr>
          <a:xfrm>
            <a:off x="2016261" y="4627263"/>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84" name="Google Shape;784;p73"/>
          <p:cNvSpPr/>
          <p:nvPr>
            <p:ph idx="20" type="pic"/>
          </p:nvPr>
        </p:nvSpPr>
        <p:spPr>
          <a:xfrm>
            <a:off x="3559772" y="1911802"/>
            <a:ext cx="865800" cy="865800"/>
          </a:xfrm>
          <a:prstGeom prst="teardrop">
            <a:avLst>
              <a:gd fmla="val 100000" name="adj"/>
            </a:avLst>
          </a:prstGeom>
        </p:spPr>
      </p:sp>
      <p:sp>
        <p:nvSpPr>
          <p:cNvPr id="785" name="Google Shape;785;p73"/>
          <p:cNvSpPr/>
          <p:nvPr>
            <p:ph idx="21" type="pic"/>
          </p:nvPr>
        </p:nvSpPr>
        <p:spPr>
          <a:xfrm>
            <a:off x="4974608" y="992050"/>
            <a:ext cx="1054800" cy="1054800"/>
          </a:xfrm>
          <a:prstGeom prst="diamond">
            <a:avLst/>
          </a:prstGeom>
        </p:spPr>
      </p:sp>
      <p:sp>
        <p:nvSpPr>
          <p:cNvPr id="786" name="Google Shape;786;p73"/>
          <p:cNvSpPr/>
          <p:nvPr>
            <p:ph idx="22" type="pic"/>
          </p:nvPr>
        </p:nvSpPr>
        <p:spPr>
          <a:xfrm>
            <a:off x="3559772" y="3262524"/>
            <a:ext cx="865800" cy="865800"/>
          </a:xfrm>
          <a:prstGeom prst="octagon">
            <a:avLst>
              <a:gd fmla="val 29289" name="adj"/>
            </a:avLst>
          </a:prstGeom>
        </p:spPr>
      </p:sp>
      <p:sp>
        <p:nvSpPr>
          <p:cNvPr id="787" name="Google Shape;787;p73"/>
          <p:cNvSpPr/>
          <p:nvPr>
            <p:ph idx="23" type="pic"/>
          </p:nvPr>
        </p:nvSpPr>
        <p:spPr>
          <a:xfrm>
            <a:off x="4949638" y="2437324"/>
            <a:ext cx="1104900" cy="865800"/>
          </a:xfrm>
          <a:prstGeom prst="parallelogram">
            <a:avLst>
              <a:gd fmla="val 25000" name="adj"/>
            </a:avLst>
          </a:prstGeom>
        </p:spPr>
      </p:sp>
      <p:sp>
        <p:nvSpPr>
          <p:cNvPr id="788" name="Google Shape;788;p73"/>
          <p:cNvSpPr/>
          <p:nvPr>
            <p:ph idx="24" type="pic"/>
          </p:nvPr>
        </p:nvSpPr>
        <p:spPr>
          <a:xfrm>
            <a:off x="4965351" y="3744020"/>
            <a:ext cx="1054800" cy="865800"/>
          </a:xfrm>
          <a:prstGeom prst="trapezoid">
            <a:avLst>
              <a:gd fmla="val 25000" name="adj"/>
            </a:avLst>
          </a:prstGeom>
        </p:spPr>
      </p:sp>
      <p:sp>
        <p:nvSpPr>
          <p:cNvPr id="789" name="Google Shape;789;p73"/>
          <p:cNvSpPr txBox="1"/>
          <p:nvPr>
            <p:ph idx="25" type="subTitle"/>
          </p:nvPr>
        </p:nvSpPr>
        <p:spPr>
          <a:xfrm>
            <a:off x="3440250" y="2818479"/>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0" name="Google Shape;790;p73"/>
          <p:cNvSpPr txBox="1"/>
          <p:nvPr>
            <p:ph idx="26" type="subTitle"/>
          </p:nvPr>
        </p:nvSpPr>
        <p:spPr>
          <a:xfrm>
            <a:off x="4949636" y="1993279"/>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1" name="Google Shape;791;p73"/>
          <p:cNvSpPr txBox="1"/>
          <p:nvPr>
            <p:ph idx="27" type="subTitle"/>
          </p:nvPr>
        </p:nvSpPr>
        <p:spPr>
          <a:xfrm>
            <a:off x="3440250" y="4155488"/>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2" name="Google Shape;792;p73"/>
          <p:cNvSpPr txBox="1"/>
          <p:nvPr>
            <p:ph idx="28" type="subTitle"/>
          </p:nvPr>
        </p:nvSpPr>
        <p:spPr>
          <a:xfrm>
            <a:off x="4949636" y="3330288"/>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793" name="Google Shape;793;p73"/>
          <p:cNvSpPr txBox="1"/>
          <p:nvPr>
            <p:ph idx="29" type="subTitle"/>
          </p:nvPr>
        </p:nvSpPr>
        <p:spPr>
          <a:xfrm>
            <a:off x="4949636" y="4633138"/>
            <a:ext cx="1104900" cy="35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794" name="Google Shape;794;p73"/>
          <p:cNvPicPr preferRelativeResize="0"/>
          <p:nvPr/>
        </p:nvPicPr>
        <p:blipFill>
          <a:blip r:embed="rId3">
            <a:alphaModFix/>
          </a:blip>
          <a:stretch>
            <a:fillRect/>
          </a:stretch>
        </p:blipFill>
        <p:spPr>
          <a:xfrm>
            <a:off x="293535" y="298475"/>
            <a:ext cx="5962482" cy="5143501"/>
          </a:xfrm>
          <a:prstGeom prst="rect">
            <a:avLst/>
          </a:prstGeom>
          <a:noFill/>
          <a:ln>
            <a:noFill/>
          </a:ln>
        </p:spPr>
      </p:pic>
      <p:sp>
        <p:nvSpPr>
          <p:cNvPr id="795" name="Google Shape;795;p73"/>
          <p:cNvSpPr txBox="1"/>
          <p:nvPr/>
        </p:nvSpPr>
        <p:spPr>
          <a:xfrm>
            <a:off x="293525" y="0"/>
            <a:ext cx="3297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300">
                <a:solidFill>
                  <a:schemeClr val="dk1"/>
                </a:solidFill>
                <a:latin typeface="Unbounded"/>
                <a:ea typeface="Unbounded"/>
                <a:cs typeface="Unbounded"/>
                <a:sym typeface="Unbounded"/>
              </a:rPr>
              <a:t>Second-time geocoded data</a:t>
            </a:r>
            <a:endParaRPr>
              <a:latin typeface="Unbounded"/>
              <a:ea typeface="Unbounded"/>
              <a:cs typeface="Unbounded"/>
              <a:sym typeface="Unbounded"/>
            </a:endParaRPr>
          </a:p>
        </p:txBody>
      </p:sp>
      <p:sp>
        <p:nvSpPr>
          <p:cNvPr id="796" name="Google Shape;796;p73"/>
          <p:cNvSpPr txBox="1"/>
          <p:nvPr/>
        </p:nvSpPr>
        <p:spPr>
          <a:xfrm>
            <a:off x="5349150" y="2771725"/>
            <a:ext cx="3370200" cy="9126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1400"/>
              </a:spcBef>
              <a:spcAft>
                <a:spcPts val="400"/>
              </a:spcAft>
              <a:buNone/>
            </a:pPr>
            <a:r>
              <a:rPr b="1" lang="en" sz="2200">
                <a:solidFill>
                  <a:schemeClr val="dk1"/>
                </a:solidFill>
                <a:latin typeface="Unbounded"/>
                <a:ea typeface="Unbounded"/>
                <a:cs typeface="Unbounded"/>
                <a:sym typeface="Unbounded"/>
              </a:rPr>
              <a:t>Lessons Learned &amp; Optimization</a:t>
            </a:r>
            <a:endParaRPr sz="2200">
              <a:latin typeface="Unbounded"/>
              <a:ea typeface="Unbounded"/>
              <a:cs typeface="Unbounded"/>
              <a:sym typeface="Unbounded"/>
            </a:endParaRPr>
          </a:p>
        </p:txBody>
      </p:sp>
      <p:sp>
        <p:nvSpPr>
          <p:cNvPr id="797" name="Google Shape;797;p73"/>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798" name="Google Shape;798;p73"/>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799" name="Google Shape;799;p73"/>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800" name="Google Shape;800;p73"/>
          <p:cNvSpPr txBox="1"/>
          <p:nvPr/>
        </p:nvSpPr>
        <p:spPr>
          <a:xfrm>
            <a:off x="5454675" y="1133600"/>
            <a:ext cx="3584400" cy="12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1500">
                <a:solidFill>
                  <a:schemeClr val="dk1"/>
                </a:solidFill>
                <a:latin typeface="Unbounded"/>
                <a:ea typeface="Unbounded"/>
                <a:cs typeface="Unbounded"/>
                <a:sym typeface="Unbounded"/>
              </a:rPr>
              <a:t>Using batch geocoding significantly increases the efficiency and reduces processing time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74"/>
          <p:cNvSpPr txBox="1"/>
          <p:nvPr/>
        </p:nvSpPr>
        <p:spPr>
          <a:xfrm>
            <a:off x="829800" y="2187000"/>
            <a:ext cx="8109900" cy="66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Clr>
                <a:schemeClr val="dk1"/>
              </a:buClr>
              <a:buSzPts val="1100"/>
              <a:buFont typeface="Arial"/>
              <a:buNone/>
            </a:pPr>
            <a:r>
              <a:rPr b="1" lang="en" sz="3100">
                <a:solidFill>
                  <a:schemeClr val="dk2"/>
                </a:solidFill>
                <a:latin typeface="Unbounded"/>
                <a:ea typeface="Unbounded"/>
                <a:cs typeface="Unbounded"/>
                <a:sym typeface="Unbounded"/>
              </a:rPr>
              <a:t>Interactive Mapping &amp; Insights</a:t>
            </a:r>
            <a:endParaRPr b="1" sz="3100">
              <a:solidFill>
                <a:schemeClr val="dk2"/>
              </a:solidFill>
              <a:latin typeface="Unbounded"/>
              <a:ea typeface="Unbounded"/>
              <a:cs typeface="Unbounded"/>
              <a:sym typeface="Unbounded"/>
            </a:endParaRPr>
          </a:p>
        </p:txBody>
      </p:sp>
      <p:sp>
        <p:nvSpPr>
          <p:cNvPr id="806" name="Google Shape;806;p74"/>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807" name="Google Shape;807;p74"/>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808" name="Google Shape;808;p74"/>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809" name="Google Shape;809;p74"/>
          <p:cNvSpPr txBox="1"/>
          <p:nvPr/>
        </p:nvSpPr>
        <p:spPr>
          <a:xfrm>
            <a:off x="1502550" y="3142275"/>
            <a:ext cx="613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dk2"/>
                </a:solidFill>
                <a:latin typeface="Unbounded"/>
                <a:ea typeface="Unbounded"/>
                <a:cs typeface="Unbounded"/>
                <a:sym typeface="Unbounded"/>
                <a:hlinkClick r:id="rId3">
                  <a:extLst>
                    <a:ext uri="{A12FA001-AC4F-418D-AE19-62706E023703}">
                      <ahyp:hlinkClr val="tx"/>
                    </a:ext>
                  </a:extLst>
                </a:hlinkClick>
              </a:rPr>
              <a:t>https://github.com/macs30112-winter25/final-project-chick-fil-a/blob/main/Data%20Visualization/top_1000_contributors_map.html</a:t>
            </a:r>
            <a:r>
              <a:rPr lang="en" sz="1100">
                <a:solidFill>
                  <a:schemeClr val="dk2"/>
                </a:solidFill>
                <a:latin typeface="Unbounded"/>
                <a:ea typeface="Unbounded"/>
                <a:cs typeface="Unbounded"/>
                <a:sym typeface="Unbounded"/>
              </a:rPr>
              <a:t> </a:t>
            </a:r>
            <a:endParaRPr sz="1100">
              <a:solidFill>
                <a:schemeClr val="dk2"/>
              </a:solidFill>
              <a:latin typeface="Unbounded"/>
              <a:ea typeface="Unbounded"/>
              <a:cs typeface="Unbounded"/>
              <a:sym typeface="Unbound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75"/>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815" name="Google Shape;815;p75"/>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816" name="Google Shape;816;p75"/>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pic>
        <p:nvPicPr>
          <p:cNvPr id="817" name="Google Shape;817;p75"/>
          <p:cNvPicPr preferRelativeResize="0"/>
          <p:nvPr/>
        </p:nvPicPr>
        <p:blipFill>
          <a:blip r:embed="rId3">
            <a:alphaModFix/>
          </a:blip>
          <a:stretch>
            <a:fillRect/>
          </a:stretch>
        </p:blipFill>
        <p:spPr>
          <a:xfrm>
            <a:off x="347550" y="968625"/>
            <a:ext cx="8796452" cy="4174886"/>
          </a:xfrm>
          <a:prstGeom prst="rect">
            <a:avLst/>
          </a:prstGeom>
          <a:noFill/>
          <a:ln>
            <a:noFill/>
          </a:ln>
        </p:spPr>
      </p:pic>
      <p:sp>
        <p:nvSpPr>
          <p:cNvPr id="818" name="Google Shape;818;p75"/>
          <p:cNvSpPr txBox="1"/>
          <p:nvPr/>
        </p:nvSpPr>
        <p:spPr>
          <a:xfrm>
            <a:off x="517050" y="148475"/>
            <a:ext cx="8109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 sz="3000">
                <a:solidFill>
                  <a:schemeClr val="dk2"/>
                </a:solidFill>
                <a:latin typeface="Unbounded"/>
                <a:ea typeface="Unbounded"/>
                <a:cs typeface="Unbounded"/>
                <a:sym typeface="Unbounded"/>
              </a:rPr>
              <a:t>Further Analysis</a:t>
            </a:r>
            <a:endParaRPr b="1" sz="3000">
              <a:solidFill>
                <a:schemeClr val="dk2"/>
              </a:solidFill>
              <a:latin typeface="Unbounded"/>
              <a:ea typeface="Unbounded"/>
              <a:cs typeface="Unbounded"/>
              <a:sym typeface="Unbounde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8"/>
          <p:cNvSpPr txBox="1"/>
          <p:nvPr>
            <p:ph type="title"/>
          </p:nvPr>
        </p:nvSpPr>
        <p:spPr>
          <a:xfrm>
            <a:off x="1125825" y="81050"/>
            <a:ext cx="3204900" cy="65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Guidelines</a:t>
            </a:r>
            <a:endParaRPr/>
          </a:p>
        </p:txBody>
      </p:sp>
      <p:sp>
        <p:nvSpPr>
          <p:cNvPr id="588" name="Google Shape;588;p58"/>
          <p:cNvSpPr txBox="1"/>
          <p:nvPr>
            <p:ph idx="2" type="subTitle"/>
          </p:nvPr>
        </p:nvSpPr>
        <p:spPr>
          <a:xfrm>
            <a:off x="780802" y="1138500"/>
            <a:ext cx="28755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01  Introduction</a:t>
            </a:r>
            <a:endParaRPr/>
          </a:p>
        </p:txBody>
      </p:sp>
      <p:sp>
        <p:nvSpPr>
          <p:cNvPr id="589" name="Google Shape;589;p58"/>
          <p:cNvSpPr txBox="1"/>
          <p:nvPr>
            <p:ph idx="4" type="subTitle"/>
          </p:nvPr>
        </p:nvSpPr>
        <p:spPr>
          <a:xfrm>
            <a:off x="780802" y="1926300"/>
            <a:ext cx="28755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02  Data Collection</a:t>
            </a:r>
            <a:endParaRPr/>
          </a:p>
        </p:txBody>
      </p:sp>
      <p:sp>
        <p:nvSpPr>
          <p:cNvPr id="590" name="Google Shape;590;p58"/>
          <p:cNvSpPr txBox="1"/>
          <p:nvPr>
            <p:ph idx="6" type="subTitle"/>
          </p:nvPr>
        </p:nvSpPr>
        <p:spPr>
          <a:xfrm>
            <a:off x="780802" y="2714100"/>
            <a:ext cx="28755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03  Data Cleaning</a:t>
            </a:r>
            <a:endParaRPr/>
          </a:p>
        </p:txBody>
      </p:sp>
      <p:sp>
        <p:nvSpPr>
          <p:cNvPr id="591" name="Google Shape;591;p58"/>
          <p:cNvSpPr txBox="1"/>
          <p:nvPr>
            <p:ph idx="8" type="subTitle"/>
          </p:nvPr>
        </p:nvSpPr>
        <p:spPr>
          <a:xfrm>
            <a:off x="5220750" y="1532400"/>
            <a:ext cx="34119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05  Data Wrangling</a:t>
            </a:r>
            <a:endParaRPr/>
          </a:p>
        </p:txBody>
      </p:sp>
      <p:sp>
        <p:nvSpPr>
          <p:cNvPr id="592" name="Google Shape;592;p58"/>
          <p:cNvSpPr txBox="1"/>
          <p:nvPr>
            <p:ph idx="13" type="subTitle"/>
          </p:nvPr>
        </p:nvSpPr>
        <p:spPr>
          <a:xfrm>
            <a:off x="5220751" y="2320200"/>
            <a:ext cx="31149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06  Data Analysis</a:t>
            </a:r>
            <a:endParaRPr/>
          </a:p>
        </p:txBody>
      </p:sp>
      <p:sp>
        <p:nvSpPr>
          <p:cNvPr id="593" name="Google Shape;593;p58"/>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594" name="Google Shape;594;p58"/>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595" name="Google Shape;595;p58"/>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596" name="Google Shape;596;p58"/>
          <p:cNvSpPr txBox="1"/>
          <p:nvPr>
            <p:ph idx="13" type="subTitle"/>
          </p:nvPr>
        </p:nvSpPr>
        <p:spPr>
          <a:xfrm>
            <a:off x="5220751" y="3108000"/>
            <a:ext cx="31149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07  Conclusion</a:t>
            </a:r>
            <a:endParaRPr/>
          </a:p>
        </p:txBody>
      </p:sp>
      <p:pic>
        <p:nvPicPr>
          <p:cNvPr id="597" name="Google Shape;597;p58"/>
          <p:cNvPicPr preferRelativeResize="0"/>
          <p:nvPr/>
        </p:nvPicPr>
        <p:blipFill>
          <a:blip r:embed="rId3">
            <a:alphaModFix/>
          </a:blip>
          <a:stretch>
            <a:fillRect/>
          </a:stretch>
        </p:blipFill>
        <p:spPr>
          <a:xfrm>
            <a:off x="410825" y="0"/>
            <a:ext cx="651249" cy="651249"/>
          </a:xfrm>
          <a:prstGeom prst="rect">
            <a:avLst/>
          </a:prstGeom>
          <a:noFill/>
          <a:ln>
            <a:noFill/>
          </a:ln>
        </p:spPr>
      </p:pic>
      <p:sp>
        <p:nvSpPr>
          <p:cNvPr id="598" name="Google Shape;598;p58"/>
          <p:cNvSpPr txBox="1"/>
          <p:nvPr>
            <p:ph idx="8" type="subTitle"/>
          </p:nvPr>
        </p:nvSpPr>
        <p:spPr>
          <a:xfrm>
            <a:off x="789500" y="3501900"/>
            <a:ext cx="3411900" cy="50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04  Data Visualization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822" name="Shape 822"/>
        <p:cNvGrpSpPr/>
        <p:nvPr/>
      </p:nvGrpSpPr>
      <p:grpSpPr>
        <a:xfrm>
          <a:off x="0" y="0"/>
          <a:ext cx="0" cy="0"/>
          <a:chOff x="0" y="0"/>
          <a:chExt cx="0" cy="0"/>
        </a:xfrm>
      </p:grpSpPr>
      <p:sp>
        <p:nvSpPr>
          <p:cNvPr id="823" name="Google Shape;823;p76"/>
          <p:cNvSpPr txBox="1"/>
          <p:nvPr>
            <p:ph type="title"/>
          </p:nvPr>
        </p:nvSpPr>
        <p:spPr>
          <a:xfrm>
            <a:off x="765119" y="1544750"/>
            <a:ext cx="4254900" cy="14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900">
                <a:solidFill>
                  <a:schemeClr val="dk2"/>
                </a:solidFill>
              </a:rPr>
              <a:t>D</a:t>
            </a:r>
            <a:r>
              <a:rPr lang="en" sz="6900">
                <a:solidFill>
                  <a:schemeClr val="dk2"/>
                </a:solidFill>
              </a:rPr>
              <a:t>ata</a:t>
            </a:r>
            <a:r>
              <a:rPr lang="en" sz="6900"/>
              <a:t> </a:t>
            </a:r>
            <a:endParaRPr sz="6900"/>
          </a:p>
        </p:txBody>
      </p:sp>
      <p:sp>
        <p:nvSpPr>
          <p:cNvPr id="824" name="Google Shape;824;p76"/>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Project</a:t>
            </a:r>
            <a:endParaRPr/>
          </a:p>
        </p:txBody>
      </p:sp>
      <p:sp>
        <p:nvSpPr>
          <p:cNvPr id="825" name="Google Shape;825;p76"/>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MACS 30112</a:t>
            </a:r>
            <a:endParaRPr/>
          </a:p>
        </p:txBody>
      </p:sp>
      <p:sp>
        <p:nvSpPr>
          <p:cNvPr id="826" name="Google Shape;826;p76"/>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25</a:t>
            </a:r>
            <a:endParaRPr/>
          </a:p>
        </p:txBody>
      </p:sp>
      <p:sp>
        <p:nvSpPr>
          <p:cNvPr id="827" name="Google Shape;827;p76"/>
          <p:cNvSpPr txBox="1"/>
          <p:nvPr/>
        </p:nvSpPr>
        <p:spPr>
          <a:xfrm>
            <a:off x="3394500" y="2329150"/>
            <a:ext cx="5001600" cy="874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 sz="5600">
                <a:solidFill>
                  <a:schemeClr val="dk2"/>
                </a:solidFill>
                <a:latin typeface="Unbounded"/>
                <a:ea typeface="Unbounded"/>
                <a:cs typeface="Unbounded"/>
                <a:sym typeface="Unbounded"/>
              </a:rPr>
              <a:t>Wrangling</a:t>
            </a:r>
            <a:endParaRPr>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7"/>
          <p:cNvSpPr txBox="1"/>
          <p:nvPr>
            <p:ph idx="1" type="subTitle"/>
          </p:nvPr>
        </p:nvSpPr>
        <p:spPr>
          <a:xfrm>
            <a:off x="1582800" y="176400"/>
            <a:ext cx="5978400" cy="21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rPr lang="en" sz="5000"/>
              <a:t>T</a:t>
            </a:r>
            <a:r>
              <a:rPr lang="en" sz="5000"/>
              <a:t>ypical errors</a:t>
            </a:r>
            <a:endParaRPr sz="5000"/>
          </a:p>
        </p:txBody>
      </p:sp>
      <p:sp>
        <p:nvSpPr>
          <p:cNvPr id="833" name="Google Shape;833;p77"/>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834" name="Google Shape;834;p77"/>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835" name="Google Shape;835;p77"/>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pic>
        <p:nvPicPr>
          <p:cNvPr id="836" name="Google Shape;836;p77"/>
          <p:cNvPicPr preferRelativeResize="0"/>
          <p:nvPr/>
        </p:nvPicPr>
        <p:blipFill>
          <a:blip r:embed="rId3">
            <a:alphaModFix/>
          </a:blip>
          <a:stretch>
            <a:fillRect/>
          </a:stretch>
        </p:blipFill>
        <p:spPr>
          <a:xfrm>
            <a:off x="371325" y="1048375"/>
            <a:ext cx="1029800" cy="1029800"/>
          </a:xfrm>
          <a:prstGeom prst="rect">
            <a:avLst/>
          </a:prstGeom>
          <a:noFill/>
          <a:ln>
            <a:noFill/>
          </a:ln>
        </p:spPr>
      </p:pic>
      <p:pic>
        <p:nvPicPr>
          <p:cNvPr id="837" name="Google Shape;837;p77"/>
          <p:cNvPicPr preferRelativeResize="0"/>
          <p:nvPr/>
        </p:nvPicPr>
        <p:blipFill>
          <a:blip r:embed="rId4">
            <a:alphaModFix/>
          </a:blip>
          <a:stretch>
            <a:fillRect/>
          </a:stretch>
        </p:blipFill>
        <p:spPr>
          <a:xfrm>
            <a:off x="2042950" y="2450625"/>
            <a:ext cx="6471249" cy="2364500"/>
          </a:xfrm>
          <a:prstGeom prst="rect">
            <a:avLst/>
          </a:prstGeom>
          <a:noFill/>
          <a:ln>
            <a:noFill/>
          </a:ln>
        </p:spPr>
      </p:pic>
      <p:sp>
        <p:nvSpPr>
          <p:cNvPr id="838" name="Google Shape;838;p77"/>
          <p:cNvSpPr/>
          <p:nvPr/>
        </p:nvSpPr>
        <p:spPr>
          <a:xfrm>
            <a:off x="5452275" y="2920250"/>
            <a:ext cx="3495900" cy="1671000"/>
          </a:xfrm>
          <a:prstGeom prst="wedgeRectCallout">
            <a:avLst>
              <a:gd fmla="val -33276" name="adj1"/>
              <a:gd fmla="val 74255" name="adj2"/>
            </a:avLst>
          </a:prstGeom>
          <a:solidFill>
            <a:schemeClr val="lt1"/>
          </a:solidFill>
          <a:ln>
            <a:noFill/>
          </a:ln>
        </p:spPr>
        <p:txBody>
          <a:bodyPr anchorCtr="0" anchor="ctr" bIns="91425" lIns="91425" spcFirstLastPara="1" rIns="91425" wrap="square" tIns="91425">
            <a:noAutofit/>
          </a:bodyPr>
          <a:lstStyle/>
          <a:p>
            <a:pPr indent="-330200" lvl="0" marL="457200" rtl="0" algn="l">
              <a:lnSpc>
                <a:spcPct val="115000"/>
              </a:lnSpc>
              <a:spcBef>
                <a:spcPts val="1200"/>
              </a:spcBef>
              <a:spcAft>
                <a:spcPts val="0"/>
              </a:spcAft>
              <a:buClr>
                <a:schemeClr val="dk2"/>
              </a:buClr>
              <a:buSzPts val="1600"/>
              <a:buAutoNum type="arabicPeriod"/>
            </a:pPr>
            <a:r>
              <a:rPr lang="en" sz="1600">
                <a:solidFill>
                  <a:schemeClr val="dk2"/>
                </a:solidFill>
                <a:latin typeface="Unbounded"/>
                <a:ea typeface="Unbounded"/>
                <a:cs typeface="Unbounded"/>
                <a:sym typeface="Unbounded"/>
              </a:rPr>
              <a:t>containing </a:t>
            </a:r>
            <a:r>
              <a:rPr b="1" lang="en" sz="1600">
                <a:solidFill>
                  <a:schemeClr val="dk2"/>
                </a:solidFill>
                <a:latin typeface="Unbounded"/>
                <a:ea typeface="Unbounded"/>
                <a:cs typeface="Unbounded"/>
                <a:sym typeface="Unbounded"/>
              </a:rPr>
              <a:t>numbers or symbols instead of actual country names</a:t>
            </a:r>
            <a:endParaRPr b="1" sz="1600">
              <a:solidFill>
                <a:schemeClr val="dk2"/>
              </a:solidFill>
              <a:latin typeface="Unbounded"/>
              <a:ea typeface="Unbounded"/>
              <a:cs typeface="Unbounded"/>
              <a:sym typeface="Unbounded"/>
            </a:endParaRPr>
          </a:p>
          <a:p>
            <a:pPr indent="0" lvl="0" marL="0" rtl="0" algn="l">
              <a:spcBef>
                <a:spcPts val="1200"/>
              </a:spcBef>
              <a:spcAft>
                <a:spcPts val="0"/>
              </a:spcAft>
              <a:buNone/>
            </a:pPr>
            <a:r>
              <a:rPr lang="en" sz="1000">
                <a:solidFill>
                  <a:schemeClr val="dk1"/>
                </a:solidFill>
                <a:latin typeface="Work Sans"/>
                <a:ea typeface="Work Sans"/>
                <a:cs typeface="Work Sans"/>
                <a:sym typeface="Work Sans"/>
              </a:rPr>
              <a:t>.</a:t>
            </a:r>
            <a:endParaRPr sz="1000">
              <a:solidFill>
                <a:schemeClr val="dk1"/>
              </a:solidFill>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8"/>
          <p:cNvSpPr txBox="1"/>
          <p:nvPr>
            <p:ph idx="1" type="subTitle"/>
          </p:nvPr>
        </p:nvSpPr>
        <p:spPr>
          <a:xfrm>
            <a:off x="1582800" y="176400"/>
            <a:ext cx="5978400" cy="21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rPr lang="en" sz="5000"/>
              <a:t>Typical errors</a:t>
            </a:r>
            <a:endParaRPr sz="5000"/>
          </a:p>
        </p:txBody>
      </p:sp>
      <p:sp>
        <p:nvSpPr>
          <p:cNvPr id="844" name="Google Shape;844;p78"/>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845" name="Google Shape;845;p78"/>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846" name="Google Shape;846;p78"/>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pic>
        <p:nvPicPr>
          <p:cNvPr id="847" name="Google Shape;847;p78"/>
          <p:cNvPicPr preferRelativeResize="0"/>
          <p:nvPr/>
        </p:nvPicPr>
        <p:blipFill>
          <a:blip r:embed="rId3">
            <a:alphaModFix/>
          </a:blip>
          <a:stretch>
            <a:fillRect/>
          </a:stretch>
        </p:blipFill>
        <p:spPr>
          <a:xfrm>
            <a:off x="371325" y="1048375"/>
            <a:ext cx="1029800" cy="1029800"/>
          </a:xfrm>
          <a:prstGeom prst="rect">
            <a:avLst/>
          </a:prstGeom>
          <a:noFill/>
          <a:ln>
            <a:noFill/>
          </a:ln>
        </p:spPr>
      </p:pic>
      <p:sp>
        <p:nvSpPr>
          <p:cNvPr id="848" name="Google Shape;848;p78"/>
          <p:cNvSpPr/>
          <p:nvPr/>
        </p:nvSpPr>
        <p:spPr>
          <a:xfrm>
            <a:off x="5229250" y="2920250"/>
            <a:ext cx="3718800" cy="1671000"/>
          </a:xfrm>
          <a:prstGeom prst="wedgeRectCallout">
            <a:avLst>
              <a:gd fmla="val -33276" name="adj1"/>
              <a:gd fmla="val 74255" name="adj2"/>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600">
                <a:solidFill>
                  <a:schemeClr val="lt1"/>
                </a:solidFill>
                <a:latin typeface="Unbounded"/>
                <a:ea typeface="Unbounded"/>
                <a:cs typeface="Unbounded"/>
                <a:sym typeface="Unbounded"/>
              </a:rPr>
              <a:t>2. Country names failing to merge correctly due to </a:t>
            </a:r>
            <a:r>
              <a:rPr b="1" lang="en" sz="1600">
                <a:solidFill>
                  <a:schemeClr val="lt1"/>
                </a:solidFill>
                <a:latin typeface="Unbounded"/>
                <a:ea typeface="Unbounded"/>
                <a:cs typeface="Unbounded"/>
                <a:sym typeface="Unbounded"/>
              </a:rPr>
              <a:t>extra symbols…</a:t>
            </a:r>
            <a:endParaRPr b="1" sz="1000">
              <a:solidFill>
                <a:schemeClr val="dk1"/>
              </a:solidFill>
              <a:latin typeface="Unbounded"/>
              <a:ea typeface="Unbounded"/>
              <a:cs typeface="Unbounded"/>
              <a:sym typeface="Unbounded"/>
            </a:endParaRPr>
          </a:p>
        </p:txBody>
      </p:sp>
      <p:pic>
        <p:nvPicPr>
          <p:cNvPr id="849" name="Google Shape;849;p78"/>
          <p:cNvPicPr preferRelativeResize="0"/>
          <p:nvPr/>
        </p:nvPicPr>
        <p:blipFill>
          <a:blip r:embed="rId4">
            <a:alphaModFix/>
          </a:blip>
          <a:stretch>
            <a:fillRect/>
          </a:stretch>
        </p:blipFill>
        <p:spPr>
          <a:xfrm>
            <a:off x="500500" y="1953038"/>
            <a:ext cx="8643506" cy="12374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79"/>
          <p:cNvSpPr txBox="1"/>
          <p:nvPr>
            <p:ph idx="1" type="subTitle"/>
          </p:nvPr>
        </p:nvSpPr>
        <p:spPr>
          <a:xfrm>
            <a:off x="-328425" y="3106800"/>
            <a:ext cx="5978400" cy="21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rPr lang="en" sz="4400"/>
              <a:t>Typical errors</a:t>
            </a:r>
            <a:endParaRPr sz="4400"/>
          </a:p>
        </p:txBody>
      </p:sp>
      <p:sp>
        <p:nvSpPr>
          <p:cNvPr id="855" name="Google Shape;855;p79"/>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856" name="Google Shape;856;p79"/>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857" name="Google Shape;857;p79"/>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858" name="Google Shape;858;p79"/>
          <p:cNvSpPr/>
          <p:nvPr/>
        </p:nvSpPr>
        <p:spPr>
          <a:xfrm>
            <a:off x="5349150" y="3323400"/>
            <a:ext cx="3718800" cy="1671000"/>
          </a:xfrm>
          <a:prstGeom prst="wedgeRectCallout">
            <a:avLst>
              <a:gd fmla="val -33276" name="adj1"/>
              <a:gd fmla="val 74255" name="adj2"/>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rPr lang="en" sz="1600">
                <a:solidFill>
                  <a:schemeClr val="lt1"/>
                </a:solidFill>
                <a:latin typeface="Unbounded"/>
                <a:ea typeface="Unbounded"/>
                <a:cs typeface="Unbounded"/>
                <a:sym typeface="Unbounded"/>
              </a:rPr>
              <a:t>2. Country names failing to merge correctly due to </a:t>
            </a:r>
            <a:r>
              <a:rPr b="1" lang="en" sz="1600">
                <a:solidFill>
                  <a:schemeClr val="lt1"/>
                </a:solidFill>
                <a:latin typeface="Unbounded"/>
                <a:ea typeface="Unbounded"/>
                <a:cs typeface="Unbounded"/>
                <a:sym typeface="Unbounded"/>
              </a:rPr>
              <a:t>extra symbols</a:t>
            </a:r>
            <a:endParaRPr b="1" sz="1600">
              <a:solidFill>
                <a:schemeClr val="lt1"/>
              </a:solidFill>
              <a:latin typeface="Unbounded"/>
              <a:ea typeface="Unbounded"/>
              <a:cs typeface="Unbounded"/>
              <a:sym typeface="Unbounded"/>
            </a:endParaRPr>
          </a:p>
          <a:p>
            <a:pPr indent="0" lvl="0" marL="0" rtl="0" algn="l">
              <a:lnSpc>
                <a:spcPct val="115000"/>
              </a:lnSpc>
              <a:spcBef>
                <a:spcPts val="1200"/>
              </a:spcBef>
              <a:spcAft>
                <a:spcPts val="1200"/>
              </a:spcAft>
              <a:buNone/>
            </a:pPr>
            <a:r>
              <a:rPr b="1" lang="en" sz="1600">
                <a:solidFill>
                  <a:schemeClr val="lt1"/>
                </a:solidFill>
                <a:latin typeface="Unbounded"/>
                <a:ea typeface="Unbounded"/>
                <a:cs typeface="Unbounded"/>
                <a:sym typeface="Unbounded"/>
              </a:rPr>
              <a:t>Or </a:t>
            </a:r>
            <a:r>
              <a:rPr b="1" lang="en" sz="1600">
                <a:solidFill>
                  <a:schemeClr val="lt1"/>
                </a:solidFill>
                <a:latin typeface="Unbounded"/>
                <a:ea typeface="Unbounded"/>
                <a:cs typeface="Unbounded"/>
                <a:sym typeface="Unbounded"/>
              </a:rPr>
              <a:t>multiple s</a:t>
            </a:r>
            <a:r>
              <a:rPr b="1" lang="en" sz="1600">
                <a:solidFill>
                  <a:schemeClr val="lt1"/>
                </a:solidFill>
                <a:latin typeface="Unbounded"/>
                <a:ea typeface="Unbounded"/>
                <a:cs typeface="Unbounded"/>
                <a:sym typeface="Unbounded"/>
              </a:rPr>
              <a:t>paces…</a:t>
            </a:r>
            <a:endParaRPr b="1" sz="1000">
              <a:solidFill>
                <a:schemeClr val="dk1"/>
              </a:solidFill>
              <a:latin typeface="Unbounded"/>
              <a:ea typeface="Unbounded"/>
              <a:cs typeface="Unbounded"/>
              <a:sym typeface="Unbounded"/>
            </a:endParaRPr>
          </a:p>
        </p:txBody>
      </p:sp>
      <p:pic>
        <p:nvPicPr>
          <p:cNvPr id="859" name="Google Shape;859;p79"/>
          <p:cNvPicPr preferRelativeResize="0"/>
          <p:nvPr/>
        </p:nvPicPr>
        <p:blipFill>
          <a:blip r:embed="rId3">
            <a:alphaModFix/>
          </a:blip>
          <a:stretch>
            <a:fillRect/>
          </a:stretch>
        </p:blipFill>
        <p:spPr>
          <a:xfrm>
            <a:off x="266700" y="2152650"/>
            <a:ext cx="8915400" cy="1143000"/>
          </a:xfrm>
          <a:prstGeom prst="rect">
            <a:avLst/>
          </a:prstGeom>
          <a:noFill/>
          <a:ln>
            <a:noFill/>
          </a:ln>
        </p:spPr>
      </p:pic>
      <p:pic>
        <p:nvPicPr>
          <p:cNvPr id="860" name="Google Shape;860;p79"/>
          <p:cNvPicPr preferRelativeResize="0"/>
          <p:nvPr/>
        </p:nvPicPr>
        <p:blipFill>
          <a:blip r:embed="rId4">
            <a:alphaModFix/>
          </a:blip>
          <a:stretch>
            <a:fillRect/>
          </a:stretch>
        </p:blipFill>
        <p:spPr>
          <a:xfrm>
            <a:off x="347075" y="707825"/>
            <a:ext cx="8915400" cy="990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80"/>
          <p:cNvSpPr txBox="1"/>
          <p:nvPr>
            <p:ph idx="1" type="subTitle"/>
          </p:nvPr>
        </p:nvSpPr>
        <p:spPr>
          <a:xfrm>
            <a:off x="5399250" y="975650"/>
            <a:ext cx="3495900" cy="77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rPr lang="en" sz="5000"/>
              <a:t>Typical errors</a:t>
            </a:r>
            <a:endParaRPr sz="5000"/>
          </a:p>
        </p:txBody>
      </p:sp>
      <p:sp>
        <p:nvSpPr>
          <p:cNvPr id="866" name="Google Shape;866;p80"/>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867" name="Google Shape;867;p80"/>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868" name="Google Shape;868;p80"/>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869" name="Google Shape;869;p80"/>
          <p:cNvSpPr/>
          <p:nvPr/>
        </p:nvSpPr>
        <p:spPr>
          <a:xfrm>
            <a:off x="5452275" y="2920250"/>
            <a:ext cx="3495900" cy="1671000"/>
          </a:xfrm>
          <a:prstGeom prst="wedgeRectCallout">
            <a:avLst>
              <a:gd fmla="val -33276" name="adj1"/>
              <a:gd fmla="val 74255" name="adj2"/>
            </a:avLst>
          </a:prstGeom>
          <a:solidFill>
            <a:schemeClr val="lt1"/>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600">
                <a:solidFill>
                  <a:schemeClr val="dk2"/>
                </a:solidFill>
                <a:latin typeface="Unbounded"/>
                <a:ea typeface="Unbounded"/>
                <a:cs typeface="Unbounded"/>
                <a:sym typeface="Unbounded"/>
              </a:rPr>
              <a:t>3. Country names appearing in </a:t>
            </a:r>
            <a:r>
              <a:rPr b="1" lang="en" sz="1600">
                <a:solidFill>
                  <a:schemeClr val="dk2"/>
                </a:solidFill>
                <a:latin typeface="Unbounded"/>
                <a:ea typeface="Unbounded"/>
                <a:cs typeface="Unbounded"/>
                <a:sym typeface="Unbounded"/>
              </a:rPr>
              <a:t>different languages</a:t>
            </a:r>
            <a:r>
              <a:rPr b="1" lang="en" sz="1000">
                <a:solidFill>
                  <a:schemeClr val="dk1"/>
                </a:solidFill>
                <a:latin typeface="Unbounded"/>
                <a:ea typeface="Unbounded"/>
                <a:cs typeface="Unbounded"/>
                <a:sym typeface="Unbounded"/>
              </a:rPr>
              <a:t>.</a:t>
            </a:r>
            <a:endParaRPr b="1" sz="1000">
              <a:solidFill>
                <a:schemeClr val="dk1"/>
              </a:solidFill>
              <a:latin typeface="Unbounded"/>
              <a:ea typeface="Unbounded"/>
              <a:cs typeface="Unbounded"/>
              <a:sym typeface="Unbounded"/>
            </a:endParaRPr>
          </a:p>
        </p:txBody>
      </p:sp>
      <p:pic>
        <p:nvPicPr>
          <p:cNvPr id="870" name="Google Shape;870;p80"/>
          <p:cNvPicPr preferRelativeResize="0"/>
          <p:nvPr/>
        </p:nvPicPr>
        <p:blipFill>
          <a:blip r:embed="rId3">
            <a:alphaModFix/>
          </a:blip>
          <a:stretch>
            <a:fillRect/>
          </a:stretch>
        </p:blipFill>
        <p:spPr>
          <a:xfrm>
            <a:off x="347550" y="88988"/>
            <a:ext cx="4723299" cy="4965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1"/>
          <p:cNvSpPr txBox="1"/>
          <p:nvPr>
            <p:ph idx="1" type="subTitle"/>
          </p:nvPr>
        </p:nvSpPr>
        <p:spPr>
          <a:xfrm>
            <a:off x="1582800" y="176400"/>
            <a:ext cx="5978400" cy="2104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rPr lang="en" sz="5000"/>
              <a:t>Typical errors</a:t>
            </a:r>
            <a:endParaRPr sz="5000"/>
          </a:p>
        </p:txBody>
      </p:sp>
      <p:sp>
        <p:nvSpPr>
          <p:cNvPr id="876" name="Google Shape;876;p81"/>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877" name="Google Shape;877;p81"/>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878" name="Google Shape;878;p81"/>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879" name="Google Shape;879;p81"/>
          <p:cNvSpPr/>
          <p:nvPr/>
        </p:nvSpPr>
        <p:spPr>
          <a:xfrm>
            <a:off x="1006425" y="3190300"/>
            <a:ext cx="5978400" cy="1671000"/>
          </a:xfrm>
          <a:prstGeom prst="wedgeRectCallout">
            <a:avLst>
              <a:gd fmla="val -33276" name="adj1"/>
              <a:gd fmla="val 74255" name="adj2"/>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lang="en" sz="1600">
                <a:solidFill>
                  <a:schemeClr val="lt1"/>
                </a:solidFill>
                <a:latin typeface="Unbounded"/>
                <a:ea typeface="Unbounded"/>
                <a:cs typeface="Unbounded"/>
                <a:sym typeface="Unbounded"/>
              </a:rPr>
              <a:t>4. Or, some </a:t>
            </a:r>
            <a:r>
              <a:rPr b="1" lang="en" sz="1600">
                <a:solidFill>
                  <a:schemeClr val="lt1"/>
                </a:solidFill>
                <a:latin typeface="Unbounded"/>
                <a:ea typeface="Unbounded"/>
                <a:cs typeface="Unbounded"/>
                <a:sym typeface="Unbounded"/>
              </a:rPr>
              <a:t>naughty (misleading)</a:t>
            </a:r>
            <a:r>
              <a:rPr b="1" lang="en" sz="1600">
                <a:solidFill>
                  <a:schemeClr val="lt1"/>
                </a:solidFill>
                <a:latin typeface="Unbounded"/>
                <a:ea typeface="Unbounded"/>
                <a:cs typeface="Unbounded"/>
                <a:sym typeface="Unbounded"/>
              </a:rPr>
              <a:t>  words from user</a:t>
            </a:r>
            <a:endParaRPr b="1" sz="1000">
              <a:solidFill>
                <a:schemeClr val="dk1"/>
              </a:solidFill>
              <a:latin typeface="Unbounded"/>
              <a:ea typeface="Unbounded"/>
              <a:cs typeface="Unbounded"/>
              <a:sym typeface="Unbounded"/>
            </a:endParaRPr>
          </a:p>
        </p:txBody>
      </p:sp>
      <p:pic>
        <p:nvPicPr>
          <p:cNvPr id="880" name="Google Shape;880;p81"/>
          <p:cNvPicPr preferRelativeResize="0"/>
          <p:nvPr/>
        </p:nvPicPr>
        <p:blipFill>
          <a:blip r:embed="rId3">
            <a:alphaModFix/>
          </a:blip>
          <a:stretch>
            <a:fillRect/>
          </a:stretch>
        </p:blipFill>
        <p:spPr>
          <a:xfrm>
            <a:off x="176950" y="1698425"/>
            <a:ext cx="8915400" cy="12001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82"/>
          <p:cNvSpPr txBox="1"/>
          <p:nvPr>
            <p:ph idx="4" type="subTitle"/>
          </p:nvPr>
        </p:nvSpPr>
        <p:spPr>
          <a:xfrm>
            <a:off x="400600" y="141175"/>
            <a:ext cx="5399400" cy="1790700"/>
          </a:xfrm>
          <a:prstGeom prst="rect">
            <a:avLst/>
          </a:prstGeom>
        </p:spPr>
        <p:txBody>
          <a:bodyPr anchorCtr="0" anchor="t" bIns="91425" lIns="91425" spcFirstLastPara="1" rIns="91425" wrap="square" tIns="91425">
            <a:noAutofit/>
          </a:bodyPr>
          <a:lstStyle/>
          <a:p>
            <a:pPr indent="-342900" lvl="0" marL="457200" rtl="0" algn="ctr">
              <a:lnSpc>
                <a:spcPct val="115000"/>
              </a:lnSpc>
              <a:spcBef>
                <a:spcPts val="0"/>
              </a:spcBef>
              <a:spcAft>
                <a:spcPts val="0"/>
              </a:spcAft>
              <a:buSzPts val="1800"/>
              <a:buChar char="●"/>
            </a:pPr>
            <a:r>
              <a:rPr lang="en"/>
              <a:t>R</a:t>
            </a:r>
            <a:r>
              <a:rPr lang="en"/>
              <a:t>egular Expressions; </a:t>
            </a:r>
            <a:endParaRPr/>
          </a:p>
          <a:p>
            <a:pPr indent="-342900" lvl="0" marL="457200" rtl="0" algn="ctr">
              <a:lnSpc>
                <a:spcPct val="115000"/>
              </a:lnSpc>
              <a:spcBef>
                <a:spcPts val="0"/>
              </a:spcBef>
              <a:spcAft>
                <a:spcPts val="0"/>
              </a:spcAft>
              <a:buSzPts val="1800"/>
              <a:buChar char="●"/>
            </a:pPr>
            <a:r>
              <a:rPr lang="en"/>
              <a:t>Google Translator; </a:t>
            </a:r>
            <a:endParaRPr/>
          </a:p>
          <a:p>
            <a:pPr indent="-342900" lvl="0" marL="457200" rtl="0" algn="ctr">
              <a:lnSpc>
                <a:spcPct val="115000"/>
              </a:lnSpc>
              <a:spcBef>
                <a:spcPts val="0"/>
              </a:spcBef>
              <a:spcAft>
                <a:spcPts val="0"/>
              </a:spcAft>
              <a:buSzPts val="1800"/>
              <a:buChar char="●"/>
            </a:pPr>
            <a:r>
              <a:rPr lang="en"/>
              <a:t>Pycountry;</a:t>
            </a:r>
            <a:endParaRPr/>
          </a:p>
          <a:p>
            <a:pPr indent="-342900" lvl="0" marL="457200" rtl="0" algn="ctr">
              <a:lnSpc>
                <a:spcPct val="115000"/>
              </a:lnSpc>
              <a:spcBef>
                <a:spcPts val="0"/>
              </a:spcBef>
              <a:spcAft>
                <a:spcPts val="0"/>
              </a:spcAft>
              <a:buSzPts val="1800"/>
              <a:buChar char="●"/>
            </a:pPr>
            <a:r>
              <a:rPr lang="en"/>
              <a:t>high-threshold fuzzy matching;</a:t>
            </a:r>
            <a:endParaRPr/>
          </a:p>
          <a:p>
            <a:pPr indent="-342900" lvl="0" marL="457200" rtl="0" algn="ctr">
              <a:lnSpc>
                <a:spcPct val="115000"/>
              </a:lnSpc>
              <a:spcBef>
                <a:spcPts val="0"/>
              </a:spcBef>
              <a:spcAft>
                <a:spcPts val="0"/>
              </a:spcAft>
              <a:buSzPts val="1800"/>
              <a:buChar char="●"/>
            </a:pPr>
            <a:r>
              <a:rPr lang="en"/>
              <a:t>Manual verification</a:t>
            </a:r>
            <a:endParaRPr/>
          </a:p>
        </p:txBody>
      </p:sp>
      <p:sp>
        <p:nvSpPr>
          <p:cNvPr id="886" name="Google Shape;886;p82"/>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887" name="Google Shape;887;p82"/>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888" name="Google Shape;888;p82"/>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pic>
        <p:nvPicPr>
          <p:cNvPr id="889" name="Google Shape;889;p82"/>
          <p:cNvPicPr preferRelativeResize="0"/>
          <p:nvPr/>
        </p:nvPicPr>
        <p:blipFill>
          <a:blip r:embed="rId3">
            <a:alphaModFix/>
          </a:blip>
          <a:stretch>
            <a:fillRect/>
          </a:stretch>
        </p:blipFill>
        <p:spPr>
          <a:xfrm>
            <a:off x="400600" y="2910700"/>
            <a:ext cx="3399625" cy="1704950"/>
          </a:xfrm>
          <a:prstGeom prst="rect">
            <a:avLst/>
          </a:prstGeom>
          <a:noFill/>
          <a:ln>
            <a:noFill/>
          </a:ln>
        </p:spPr>
      </p:pic>
      <p:pic>
        <p:nvPicPr>
          <p:cNvPr id="890" name="Google Shape;890;p82"/>
          <p:cNvPicPr preferRelativeResize="0"/>
          <p:nvPr/>
        </p:nvPicPr>
        <p:blipFill>
          <a:blip r:embed="rId4">
            <a:alphaModFix/>
          </a:blip>
          <a:stretch>
            <a:fillRect/>
          </a:stretch>
        </p:blipFill>
        <p:spPr>
          <a:xfrm>
            <a:off x="3676975" y="2910700"/>
            <a:ext cx="2484609" cy="1819275"/>
          </a:xfrm>
          <a:prstGeom prst="rect">
            <a:avLst/>
          </a:prstGeom>
          <a:noFill/>
          <a:ln>
            <a:noFill/>
          </a:ln>
        </p:spPr>
      </p:pic>
      <p:pic>
        <p:nvPicPr>
          <p:cNvPr id="891" name="Google Shape;891;p82"/>
          <p:cNvPicPr preferRelativeResize="0"/>
          <p:nvPr/>
        </p:nvPicPr>
        <p:blipFill>
          <a:blip r:embed="rId5">
            <a:alphaModFix/>
          </a:blip>
          <a:stretch>
            <a:fillRect/>
          </a:stretch>
        </p:blipFill>
        <p:spPr>
          <a:xfrm>
            <a:off x="5959175" y="1120000"/>
            <a:ext cx="3115992" cy="1819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83"/>
          <p:cNvPicPr preferRelativeResize="0"/>
          <p:nvPr/>
        </p:nvPicPr>
        <p:blipFill>
          <a:blip r:embed="rId3">
            <a:alphaModFix/>
          </a:blip>
          <a:stretch>
            <a:fillRect/>
          </a:stretch>
        </p:blipFill>
        <p:spPr>
          <a:xfrm>
            <a:off x="410825" y="0"/>
            <a:ext cx="1029800" cy="1029800"/>
          </a:xfrm>
          <a:prstGeom prst="rect">
            <a:avLst/>
          </a:prstGeom>
          <a:noFill/>
          <a:ln>
            <a:noFill/>
          </a:ln>
        </p:spPr>
      </p:pic>
      <p:sp>
        <p:nvSpPr>
          <p:cNvPr id="897" name="Google Shape;897;p83"/>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Project</a:t>
            </a:r>
            <a:endParaRPr/>
          </a:p>
        </p:txBody>
      </p:sp>
      <p:sp>
        <p:nvSpPr>
          <p:cNvPr id="898" name="Google Shape;898;p83"/>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MACS 30112</a:t>
            </a:r>
            <a:endParaRPr/>
          </a:p>
        </p:txBody>
      </p:sp>
      <p:sp>
        <p:nvSpPr>
          <p:cNvPr id="899" name="Google Shape;899;p83"/>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25</a:t>
            </a:r>
            <a:endParaRPr/>
          </a:p>
        </p:txBody>
      </p:sp>
      <p:pic>
        <p:nvPicPr>
          <p:cNvPr id="900" name="Google Shape;900;p83"/>
          <p:cNvPicPr preferRelativeResize="0"/>
          <p:nvPr/>
        </p:nvPicPr>
        <p:blipFill>
          <a:blip r:embed="rId4">
            <a:alphaModFix/>
          </a:blip>
          <a:stretch>
            <a:fillRect/>
          </a:stretch>
        </p:blipFill>
        <p:spPr>
          <a:xfrm>
            <a:off x="322738" y="1938400"/>
            <a:ext cx="8623824" cy="2856200"/>
          </a:xfrm>
          <a:prstGeom prst="rect">
            <a:avLst/>
          </a:prstGeom>
          <a:noFill/>
          <a:ln>
            <a:noFill/>
          </a:ln>
        </p:spPr>
      </p:pic>
      <p:sp>
        <p:nvSpPr>
          <p:cNvPr id="901" name="Google Shape;901;p83"/>
          <p:cNvSpPr txBox="1"/>
          <p:nvPr/>
        </p:nvSpPr>
        <p:spPr>
          <a:xfrm>
            <a:off x="1504375" y="84350"/>
            <a:ext cx="7953000" cy="1950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500">
                <a:solidFill>
                  <a:schemeClr val="dk1"/>
                </a:solidFill>
                <a:latin typeface="Unbounded"/>
                <a:ea typeface="Unbounded"/>
                <a:cs typeface="Unbounded"/>
                <a:sym typeface="Unbounded"/>
              </a:rPr>
              <a:t>Oue </a:t>
            </a:r>
            <a:r>
              <a:rPr b="1" lang="en" sz="1500">
                <a:solidFill>
                  <a:schemeClr val="dk1"/>
                </a:solidFill>
                <a:latin typeface="Unbounded"/>
                <a:ea typeface="Unbounded"/>
                <a:cs typeface="Unbounded"/>
                <a:sym typeface="Unbounded"/>
              </a:rPr>
              <a:t>new dataframe included:</a:t>
            </a:r>
            <a:endParaRPr b="1" sz="1500">
              <a:solidFill>
                <a:schemeClr val="dk1"/>
              </a:solidFill>
              <a:latin typeface="Unbounded"/>
              <a:ea typeface="Unbounded"/>
              <a:cs typeface="Unbounded"/>
              <a:sym typeface="Unbounded"/>
            </a:endParaRPr>
          </a:p>
          <a:p>
            <a:pPr indent="-323850" lvl="0" marL="457200" rtl="0" algn="l">
              <a:lnSpc>
                <a:spcPct val="150000"/>
              </a:lnSpc>
              <a:spcBef>
                <a:spcPts val="1200"/>
              </a:spcBef>
              <a:spcAft>
                <a:spcPts val="0"/>
              </a:spcAft>
              <a:buClr>
                <a:schemeClr val="dk1"/>
              </a:buClr>
              <a:buSzPts val="1500"/>
              <a:buFont typeface="Unbounded"/>
              <a:buChar char="●"/>
            </a:pPr>
            <a:r>
              <a:rPr b="1" lang="en" sz="1500">
                <a:solidFill>
                  <a:schemeClr val="dk1"/>
                </a:solidFill>
                <a:latin typeface="Unbounded"/>
                <a:ea typeface="Unbounded"/>
                <a:cs typeface="Unbounded"/>
                <a:sym typeface="Unbounded"/>
              </a:rPr>
              <a:t>GDP per capita (2023); </a:t>
            </a:r>
            <a:endParaRPr b="1" sz="1500">
              <a:solidFill>
                <a:schemeClr val="dk1"/>
              </a:solidFill>
              <a:latin typeface="Unbounded"/>
              <a:ea typeface="Unbounded"/>
              <a:cs typeface="Unbounded"/>
              <a:sym typeface="Unbounded"/>
            </a:endParaRPr>
          </a:p>
          <a:p>
            <a:pPr indent="-323850" lvl="0" marL="457200" rtl="0" algn="l">
              <a:lnSpc>
                <a:spcPct val="100000"/>
              </a:lnSpc>
              <a:spcBef>
                <a:spcPts val="0"/>
              </a:spcBef>
              <a:spcAft>
                <a:spcPts val="0"/>
              </a:spcAft>
              <a:buClr>
                <a:schemeClr val="dk1"/>
              </a:buClr>
              <a:buSzPts val="1500"/>
              <a:buFont typeface="Unbounded"/>
              <a:buChar char="●"/>
            </a:pPr>
            <a:r>
              <a:rPr b="1" lang="en" sz="1500">
                <a:solidFill>
                  <a:schemeClr val="dk1"/>
                </a:solidFill>
                <a:latin typeface="Unbounded"/>
                <a:ea typeface="Unbounded"/>
                <a:cs typeface="Unbounded"/>
                <a:sym typeface="Unbounded"/>
              </a:rPr>
              <a:t>R&amp;D Investment Index; </a:t>
            </a:r>
            <a:endParaRPr b="1" sz="1500">
              <a:solidFill>
                <a:schemeClr val="dk1"/>
              </a:solidFill>
              <a:latin typeface="Unbounded"/>
              <a:ea typeface="Unbounded"/>
              <a:cs typeface="Unbounded"/>
              <a:sym typeface="Unbounded"/>
            </a:endParaRPr>
          </a:p>
          <a:p>
            <a:pPr indent="0" lvl="0" marL="914400" rtl="0" algn="l">
              <a:lnSpc>
                <a:spcPct val="100000"/>
              </a:lnSpc>
              <a:spcBef>
                <a:spcPts val="1200"/>
              </a:spcBef>
              <a:spcAft>
                <a:spcPts val="0"/>
              </a:spcAft>
              <a:buNone/>
            </a:pPr>
            <a:r>
              <a:rPr b="1" lang="en" sz="1500">
                <a:solidFill>
                  <a:schemeClr val="dk1"/>
                </a:solidFill>
                <a:latin typeface="Unbounded"/>
                <a:ea typeface="Unbounded"/>
                <a:cs typeface="Unbounded"/>
                <a:sym typeface="Unbounded"/>
              </a:rPr>
              <a:t>——national investment into research and development</a:t>
            </a:r>
            <a:endParaRPr b="1" sz="1500">
              <a:solidFill>
                <a:schemeClr val="dk1"/>
              </a:solidFill>
              <a:latin typeface="Unbounded"/>
              <a:ea typeface="Unbounded"/>
              <a:cs typeface="Unbounded"/>
              <a:sym typeface="Unbounded"/>
            </a:endParaRPr>
          </a:p>
          <a:p>
            <a:pPr indent="-323850" lvl="0" marL="457200" rtl="0" algn="l">
              <a:lnSpc>
                <a:spcPct val="150000"/>
              </a:lnSpc>
              <a:spcBef>
                <a:spcPts val="1200"/>
              </a:spcBef>
              <a:spcAft>
                <a:spcPts val="0"/>
              </a:spcAft>
              <a:buClr>
                <a:schemeClr val="dk1"/>
              </a:buClr>
              <a:buSzPts val="1500"/>
              <a:buFont typeface="Unbounded"/>
              <a:buChar char="●"/>
            </a:pPr>
            <a:r>
              <a:rPr b="1" lang="en" sz="1500">
                <a:solidFill>
                  <a:schemeClr val="dk1"/>
                </a:solidFill>
                <a:latin typeface="Unbounded"/>
                <a:ea typeface="Unbounded"/>
                <a:cs typeface="Unbounded"/>
                <a:sym typeface="Unbounded"/>
              </a:rPr>
              <a:t>Annual AI Publications</a:t>
            </a:r>
            <a:endParaRPr b="1" sz="1500">
              <a:solidFill>
                <a:schemeClr val="dk1"/>
              </a:solidFill>
              <a:latin typeface="Unbounded"/>
              <a:ea typeface="Unbounded"/>
              <a:cs typeface="Unbounded"/>
              <a:sym typeface="Unbounded"/>
            </a:endParaRPr>
          </a:p>
        </p:txBody>
      </p:sp>
      <p:sp>
        <p:nvSpPr>
          <p:cNvPr id="902" name="Google Shape;902;p83"/>
          <p:cNvSpPr txBox="1"/>
          <p:nvPr/>
        </p:nvSpPr>
        <p:spPr>
          <a:xfrm>
            <a:off x="579900" y="4693600"/>
            <a:ext cx="8976000" cy="3849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300">
                <a:solidFill>
                  <a:schemeClr val="dk1"/>
                </a:solidFill>
              </a:rPr>
              <a:t>the </a:t>
            </a:r>
            <a:r>
              <a:rPr b="1" lang="en" sz="1300">
                <a:solidFill>
                  <a:schemeClr val="dk1"/>
                </a:solidFill>
              </a:rPr>
              <a:t>United States, China, Germany, Japan, and India</a:t>
            </a:r>
            <a:r>
              <a:rPr lang="en" sz="1300">
                <a:solidFill>
                  <a:schemeClr val="dk1"/>
                </a:solidFill>
              </a:rPr>
              <a:t> stood out as leading countries in AI open-source development</a:t>
            </a: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84"/>
          <p:cNvPicPr preferRelativeResize="0"/>
          <p:nvPr/>
        </p:nvPicPr>
        <p:blipFill>
          <a:blip r:embed="rId3">
            <a:alphaModFix/>
          </a:blip>
          <a:stretch>
            <a:fillRect/>
          </a:stretch>
        </p:blipFill>
        <p:spPr>
          <a:xfrm>
            <a:off x="410825" y="0"/>
            <a:ext cx="1029800" cy="1029800"/>
          </a:xfrm>
          <a:prstGeom prst="rect">
            <a:avLst/>
          </a:prstGeom>
          <a:noFill/>
          <a:ln>
            <a:noFill/>
          </a:ln>
        </p:spPr>
      </p:pic>
      <p:sp>
        <p:nvSpPr>
          <p:cNvPr id="908" name="Google Shape;908;p84"/>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Project</a:t>
            </a:r>
            <a:endParaRPr/>
          </a:p>
        </p:txBody>
      </p:sp>
      <p:sp>
        <p:nvSpPr>
          <p:cNvPr id="909" name="Google Shape;909;p84"/>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MACS 30112</a:t>
            </a:r>
            <a:endParaRPr/>
          </a:p>
        </p:txBody>
      </p:sp>
      <p:sp>
        <p:nvSpPr>
          <p:cNvPr id="910" name="Google Shape;910;p84"/>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25</a:t>
            </a:r>
            <a:endParaRPr/>
          </a:p>
        </p:txBody>
      </p:sp>
      <p:pic>
        <p:nvPicPr>
          <p:cNvPr id="911" name="Google Shape;911;p84"/>
          <p:cNvPicPr preferRelativeResize="0"/>
          <p:nvPr/>
        </p:nvPicPr>
        <p:blipFill>
          <a:blip r:embed="rId4">
            <a:alphaModFix/>
          </a:blip>
          <a:stretch>
            <a:fillRect/>
          </a:stretch>
        </p:blipFill>
        <p:spPr>
          <a:xfrm>
            <a:off x="471457" y="1301700"/>
            <a:ext cx="4966893" cy="1503300"/>
          </a:xfrm>
          <a:prstGeom prst="rect">
            <a:avLst/>
          </a:prstGeom>
          <a:noFill/>
          <a:ln>
            <a:noFill/>
          </a:ln>
        </p:spPr>
      </p:pic>
      <p:pic>
        <p:nvPicPr>
          <p:cNvPr id="912" name="Google Shape;912;p84"/>
          <p:cNvPicPr preferRelativeResize="0"/>
          <p:nvPr/>
        </p:nvPicPr>
        <p:blipFill>
          <a:blip r:embed="rId5">
            <a:alphaModFix/>
          </a:blip>
          <a:stretch>
            <a:fillRect/>
          </a:stretch>
        </p:blipFill>
        <p:spPr>
          <a:xfrm>
            <a:off x="5450400" y="1335750"/>
            <a:ext cx="3351425" cy="1369650"/>
          </a:xfrm>
          <a:prstGeom prst="rect">
            <a:avLst/>
          </a:prstGeom>
          <a:noFill/>
          <a:ln>
            <a:noFill/>
          </a:ln>
        </p:spPr>
      </p:pic>
      <p:pic>
        <p:nvPicPr>
          <p:cNvPr id="913" name="Google Shape;913;p84"/>
          <p:cNvPicPr preferRelativeResize="0"/>
          <p:nvPr/>
        </p:nvPicPr>
        <p:blipFill>
          <a:blip r:embed="rId6">
            <a:alphaModFix/>
          </a:blip>
          <a:stretch>
            <a:fillRect/>
          </a:stretch>
        </p:blipFill>
        <p:spPr>
          <a:xfrm>
            <a:off x="1776600" y="2805000"/>
            <a:ext cx="4743301" cy="2213550"/>
          </a:xfrm>
          <a:prstGeom prst="rect">
            <a:avLst/>
          </a:prstGeom>
          <a:noFill/>
          <a:ln>
            <a:noFill/>
          </a:ln>
        </p:spPr>
      </p:pic>
      <p:sp>
        <p:nvSpPr>
          <p:cNvPr id="914" name="Google Shape;914;p84"/>
          <p:cNvSpPr txBox="1"/>
          <p:nvPr/>
        </p:nvSpPr>
        <p:spPr>
          <a:xfrm>
            <a:off x="1504375" y="276400"/>
            <a:ext cx="6644100" cy="477000"/>
          </a:xfrm>
          <a:prstGeom prst="rect">
            <a:avLst/>
          </a:prstGeom>
          <a:solidFill>
            <a:schemeClr val="accent1"/>
          </a:solidFill>
          <a:ln>
            <a:noFill/>
          </a:ln>
        </p:spPr>
        <p:txBody>
          <a:bodyPr anchorCtr="0" anchor="t" bIns="91425" lIns="91425" spcFirstLastPara="1" rIns="91425" wrap="square" tIns="91425">
            <a:spAutoFit/>
          </a:bodyPr>
          <a:lstStyle/>
          <a:p>
            <a:pPr indent="0" lvl="0" marL="457200" rtl="0" algn="l">
              <a:lnSpc>
                <a:spcPct val="150000"/>
              </a:lnSpc>
              <a:spcBef>
                <a:spcPts val="1200"/>
              </a:spcBef>
              <a:spcAft>
                <a:spcPts val="1200"/>
              </a:spcAft>
              <a:buNone/>
            </a:pPr>
            <a:r>
              <a:rPr b="1" lang="en" sz="1900">
                <a:solidFill>
                  <a:schemeClr val="dk1"/>
                </a:solidFill>
                <a:latin typeface="Unbounded"/>
                <a:ea typeface="Unbounded"/>
                <a:cs typeface="Unbounded"/>
                <a:sym typeface="Unbounded"/>
              </a:rPr>
              <a:t>Exploratory Statistical Description</a:t>
            </a:r>
            <a:endParaRPr b="1" sz="1900">
              <a:solidFill>
                <a:schemeClr val="dk1"/>
              </a:solidFill>
              <a:latin typeface="Unbounded"/>
              <a:ea typeface="Unbounded"/>
              <a:cs typeface="Unbounded"/>
              <a:sym typeface="Unbounded"/>
            </a:endParaRPr>
          </a:p>
        </p:txBody>
      </p:sp>
      <p:sp>
        <p:nvSpPr>
          <p:cNvPr id="915" name="Google Shape;915;p84"/>
          <p:cNvSpPr txBox="1"/>
          <p:nvPr/>
        </p:nvSpPr>
        <p:spPr>
          <a:xfrm>
            <a:off x="3100900" y="971200"/>
            <a:ext cx="30675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1200"/>
              </a:spcBef>
              <a:spcAft>
                <a:spcPts val="0"/>
              </a:spcAft>
              <a:buClr>
                <a:schemeClr val="dk1"/>
              </a:buClr>
              <a:buSzPts val="1300"/>
              <a:buFont typeface="Unbounded"/>
              <a:buChar char="●"/>
            </a:pPr>
            <a:r>
              <a:rPr b="1" lang="en" sz="1300">
                <a:solidFill>
                  <a:schemeClr val="dk1"/>
                </a:solidFill>
                <a:latin typeface="Unbounded"/>
                <a:ea typeface="Unbounded"/>
                <a:cs typeface="Unbounded"/>
                <a:sym typeface="Unbounded"/>
              </a:rPr>
              <a:t>Location dataset</a:t>
            </a:r>
            <a:endParaRPr b="1" sz="1300">
              <a:solidFill>
                <a:schemeClr val="dk1"/>
              </a:solidFill>
              <a:latin typeface="Unbounded"/>
              <a:ea typeface="Unbounded"/>
              <a:cs typeface="Unbounded"/>
              <a:sym typeface="Unbounde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pic>
        <p:nvPicPr>
          <p:cNvPr id="920" name="Google Shape;920;p85"/>
          <p:cNvPicPr preferRelativeResize="0"/>
          <p:nvPr/>
        </p:nvPicPr>
        <p:blipFill>
          <a:blip r:embed="rId3">
            <a:alphaModFix/>
          </a:blip>
          <a:stretch>
            <a:fillRect/>
          </a:stretch>
        </p:blipFill>
        <p:spPr>
          <a:xfrm>
            <a:off x="410825" y="0"/>
            <a:ext cx="1029800" cy="1029800"/>
          </a:xfrm>
          <a:prstGeom prst="rect">
            <a:avLst/>
          </a:prstGeom>
          <a:noFill/>
          <a:ln>
            <a:noFill/>
          </a:ln>
        </p:spPr>
      </p:pic>
      <p:sp>
        <p:nvSpPr>
          <p:cNvPr id="921" name="Google Shape;921;p85"/>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Project</a:t>
            </a:r>
            <a:endParaRPr/>
          </a:p>
        </p:txBody>
      </p:sp>
      <p:sp>
        <p:nvSpPr>
          <p:cNvPr id="922" name="Google Shape;922;p85"/>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MACS 30112</a:t>
            </a:r>
            <a:endParaRPr/>
          </a:p>
        </p:txBody>
      </p:sp>
      <p:sp>
        <p:nvSpPr>
          <p:cNvPr id="923" name="Google Shape;923;p85"/>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25</a:t>
            </a:r>
            <a:endParaRPr/>
          </a:p>
        </p:txBody>
      </p:sp>
      <p:sp>
        <p:nvSpPr>
          <p:cNvPr id="924" name="Google Shape;924;p85"/>
          <p:cNvSpPr txBox="1"/>
          <p:nvPr/>
        </p:nvSpPr>
        <p:spPr>
          <a:xfrm>
            <a:off x="1504375" y="276400"/>
            <a:ext cx="6644100" cy="477000"/>
          </a:xfrm>
          <a:prstGeom prst="rect">
            <a:avLst/>
          </a:prstGeom>
          <a:solidFill>
            <a:schemeClr val="accent1"/>
          </a:solidFill>
          <a:ln>
            <a:noFill/>
          </a:ln>
        </p:spPr>
        <p:txBody>
          <a:bodyPr anchorCtr="0" anchor="t" bIns="91425" lIns="91425" spcFirstLastPara="1" rIns="91425" wrap="square" tIns="91425">
            <a:spAutoFit/>
          </a:bodyPr>
          <a:lstStyle/>
          <a:p>
            <a:pPr indent="0" lvl="0" marL="457200" rtl="0" algn="l">
              <a:lnSpc>
                <a:spcPct val="150000"/>
              </a:lnSpc>
              <a:spcBef>
                <a:spcPts val="1200"/>
              </a:spcBef>
              <a:spcAft>
                <a:spcPts val="1200"/>
              </a:spcAft>
              <a:buNone/>
            </a:pPr>
            <a:r>
              <a:rPr b="1" lang="en" sz="1900">
                <a:solidFill>
                  <a:schemeClr val="dk1"/>
                </a:solidFill>
                <a:latin typeface="Unbounded"/>
                <a:ea typeface="Unbounded"/>
                <a:cs typeface="Unbounded"/>
                <a:sym typeface="Unbounded"/>
              </a:rPr>
              <a:t>Exploratory Statistical Description</a:t>
            </a:r>
            <a:endParaRPr b="1" sz="1900">
              <a:solidFill>
                <a:schemeClr val="dk1"/>
              </a:solidFill>
              <a:latin typeface="Unbounded"/>
              <a:ea typeface="Unbounded"/>
              <a:cs typeface="Unbounded"/>
              <a:sym typeface="Unbounded"/>
            </a:endParaRPr>
          </a:p>
        </p:txBody>
      </p:sp>
      <p:pic>
        <p:nvPicPr>
          <p:cNvPr id="925" name="Google Shape;925;p85"/>
          <p:cNvPicPr preferRelativeResize="0"/>
          <p:nvPr/>
        </p:nvPicPr>
        <p:blipFill rotWithShape="1">
          <a:blip r:embed="rId4">
            <a:alphaModFix/>
          </a:blip>
          <a:srcRect b="51392" l="0" r="0" t="0"/>
          <a:stretch/>
        </p:blipFill>
        <p:spPr>
          <a:xfrm>
            <a:off x="1221450" y="1506138"/>
            <a:ext cx="4552076" cy="1357400"/>
          </a:xfrm>
          <a:prstGeom prst="rect">
            <a:avLst/>
          </a:prstGeom>
          <a:noFill/>
          <a:ln>
            <a:noFill/>
          </a:ln>
        </p:spPr>
      </p:pic>
      <p:sp>
        <p:nvSpPr>
          <p:cNvPr id="926" name="Google Shape;926;p85"/>
          <p:cNvSpPr txBox="1"/>
          <p:nvPr/>
        </p:nvSpPr>
        <p:spPr>
          <a:xfrm>
            <a:off x="3100900" y="971200"/>
            <a:ext cx="30675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1200"/>
              </a:spcBef>
              <a:spcAft>
                <a:spcPts val="0"/>
              </a:spcAft>
              <a:buClr>
                <a:schemeClr val="dk1"/>
              </a:buClr>
              <a:buSzPts val="1300"/>
              <a:buFont typeface="Unbounded"/>
              <a:buChar char="●"/>
            </a:pPr>
            <a:r>
              <a:rPr b="1" lang="en" sz="1300">
                <a:solidFill>
                  <a:schemeClr val="dk1"/>
                </a:solidFill>
                <a:latin typeface="Unbounded"/>
                <a:ea typeface="Unbounded"/>
                <a:cs typeface="Unbounded"/>
                <a:sym typeface="Unbounded"/>
              </a:rPr>
              <a:t>Country-level</a:t>
            </a:r>
            <a:r>
              <a:rPr b="1" lang="en" sz="1300">
                <a:solidFill>
                  <a:schemeClr val="dk1"/>
                </a:solidFill>
                <a:latin typeface="Unbounded"/>
                <a:ea typeface="Unbounded"/>
                <a:cs typeface="Unbounded"/>
                <a:sym typeface="Unbounded"/>
              </a:rPr>
              <a:t> dataset</a:t>
            </a:r>
            <a:endParaRPr b="1" sz="1300">
              <a:solidFill>
                <a:schemeClr val="dk1"/>
              </a:solidFill>
              <a:latin typeface="Unbounded"/>
              <a:ea typeface="Unbounded"/>
              <a:cs typeface="Unbounded"/>
              <a:sym typeface="Unbounded"/>
            </a:endParaRPr>
          </a:p>
        </p:txBody>
      </p:sp>
      <p:pic>
        <p:nvPicPr>
          <p:cNvPr id="927" name="Google Shape;927;p85"/>
          <p:cNvPicPr preferRelativeResize="0"/>
          <p:nvPr/>
        </p:nvPicPr>
        <p:blipFill>
          <a:blip r:embed="rId5">
            <a:alphaModFix/>
          </a:blip>
          <a:stretch>
            <a:fillRect/>
          </a:stretch>
        </p:blipFill>
        <p:spPr>
          <a:xfrm>
            <a:off x="1735798" y="3013572"/>
            <a:ext cx="5906776" cy="1945228"/>
          </a:xfrm>
          <a:prstGeom prst="rect">
            <a:avLst/>
          </a:prstGeom>
          <a:noFill/>
          <a:ln>
            <a:noFill/>
          </a:ln>
        </p:spPr>
      </p:pic>
      <p:pic>
        <p:nvPicPr>
          <p:cNvPr id="928" name="Google Shape;928;p85"/>
          <p:cNvPicPr preferRelativeResize="0"/>
          <p:nvPr/>
        </p:nvPicPr>
        <p:blipFill>
          <a:blip r:embed="rId6">
            <a:alphaModFix/>
          </a:blip>
          <a:stretch>
            <a:fillRect/>
          </a:stretch>
        </p:blipFill>
        <p:spPr>
          <a:xfrm>
            <a:off x="5745275" y="1532986"/>
            <a:ext cx="2302576" cy="1330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59"/>
          <p:cNvSpPr txBox="1"/>
          <p:nvPr>
            <p:ph idx="1" type="body"/>
          </p:nvPr>
        </p:nvSpPr>
        <p:spPr>
          <a:xfrm>
            <a:off x="2299600" y="4018000"/>
            <a:ext cx="4882200" cy="52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Unbounded"/>
                <a:ea typeface="Unbounded"/>
                <a:cs typeface="Unbounded"/>
                <a:sym typeface="Unbounded"/>
              </a:rPr>
              <a:t>Topic D</a:t>
            </a:r>
            <a:r>
              <a:rPr lang="en" sz="1200">
                <a:latin typeface="Unbounded"/>
                <a:ea typeface="Unbounded"/>
                <a:cs typeface="Unbounded"/>
                <a:sym typeface="Unbounded"/>
              </a:rPr>
              <a:t>escription</a:t>
            </a:r>
            <a:r>
              <a:rPr lang="en" sz="1200">
                <a:latin typeface="Unbounded"/>
                <a:ea typeface="Unbounded"/>
                <a:cs typeface="Unbounded"/>
                <a:sym typeface="Unbounded"/>
              </a:rPr>
              <a:t>, Research Question &amp; Hypothesis</a:t>
            </a:r>
            <a:endParaRPr sz="1200">
              <a:latin typeface="Unbounded"/>
              <a:ea typeface="Unbounded"/>
              <a:cs typeface="Unbounded"/>
              <a:sym typeface="Unbounded"/>
            </a:endParaRPr>
          </a:p>
        </p:txBody>
      </p:sp>
      <p:sp>
        <p:nvSpPr>
          <p:cNvPr id="604" name="Google Shape;604;p59"/>
          <p:cNvSpPr txBox="1"/>
          <p:nvPr>
            <p:ph type="title"/>
          </p:nvPr>
        </p:nvSpPr>
        <p:spPr>
          <a:xfrm>
            <a:off x="497038" y="160550"/>
            <a:ext cx="8487300" cy="148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605" name="Google Shape;605;p59"/>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Project</a:t>
            </a:r>
            <a:endParaRPr/>
          </a:p>
        </p:txBody>
      </p:sp>
      <p:sp>
        <p:nvSpPr>
          <p:cNvPr id="606" name="Google Shape;606;p59"/>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MACS 30112</a:t>
            </a:r>
            <a:endParaRPr/>
          </a:p>
        </p:txBody>
      </p:sp>
      <p:sp>
        <p:nvSpPr>
          <p:cNvPr id="607" name="Google Shape;607;p59"/>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25</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pic>
        <p:nvPicPr>
          <p:cNvPr id="933" name="Google Shape;933;p86"/>
          <p:cNvPicPr preferRelativeResize="0"/>
          <p:nvPr/>
        </p:nvPicPr>
        <p:blipFill>
          <a:blip r:embed="rId3">
            <a:alphaModFix/>
          </a:blip>
          <a:stretch>
            <a:fillRect/>
          </a:stretch>
        </p:blipFill>
        <p:spPr>
          <a:xfrm>
            <a:off x="410825" y="0"/>
            <a:ext cx="1029800" cy="1029800"/>
          </a:xfrm>
          <a:prstGeom prst="rect">
            <a:avLst/>
          </a:prstGeom>
          <a:noFill/>
          <a:ln>
            <a:noFill/>
          </a:ln>
        </p:spPr>
      </p:pic>
      <p:sp>
        <p:nvSpPr>
          <p:cNvPr id="934" name="Google Shape;934;p86"/>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Project</a:t>
            </a:r>
            <a:endParaRPr/>
          </a:p>
        </p:txBody>
      </p:sp>
      <p:sp>
        <p:nvSpPr>
          <p:cNvPr id="935" name="Google Shape;935;p86"/>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MACS 30112</a:t>
            </a:r>
            <a:endParaRPr/>
          </a:p>
        </p:txBody>
      </p:sp>
      <p:sp>
        <p:nvSpPr>
          <p:cNvPr id="936" name="Google Shape;936;p86"/>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25</a:t>
            </a:r>
            <a:endParaRPr/>
          </a:p>
        </p:txBody>
      </p:sp>
      <p:sp>
        <p:nvSpPr>
          <p:cNvPr id="937" name="Google Shape;937;p86"/>
          <p:cNvSpPr txBox="1"/>
          <p:nvPr/>
        </p:nvSpPr>
        <p:spPr>
          <a:xfrm>
            <a:off x="1504375" y="276400"/>
            <a:ext cx="6644100" cy="477000"/>
          </a:xfrm>
          <a:prstGeom prst="rect">
            <a:avLst/>
          </a:prstGeom>
          <a:solidFill>
            <a:schemeClr val="accent1"/>
          </a:solidFill>
          <a:ln>
            <a:noFill/>
          </a:ln>
        </p:spPr>
        <p:txBody>
          <a:bodyPr anchorCtr="0" anchor="t" bIns="91425" lIns="91425" spcFirstLastPara="1" rIns="91425" wrap="square" tIns="91425">
            <a:spAutoFit/>
          </a:bodyPr>
          <a:lstStyle/>
          <a:p>
            <a:pPr indent="0" lvl="0" marL="457200" rtl="0" algn="l">
              <a:lnSpc>
                <a:spcPct val="150000"/>
              </a:lnSpc>
              <a:spcBef>
                <a:spcPts val="1200"/>
              </a:spcBef>
              <a:spcAft>
                <a:spcPts val="1200"/>
              </a:spcAft>
              <a:buNone/>
            </a:pPr>
            <a:r>
              <a:rPr b="1" lang="en" sz="1900">
                <a:solidFill>
                  <a:schemeClr val="dk1"/>
                </a:solidFill>
                <a:latin typeface="Unbounded"/>
                <a:ea typeface="Unbounded"/>
                <a:cs typeface="Unbounded"/>
                <a:sym typeface="Unbounded"/>
              </a:rPr>
              <a:t>Exploratory Statistical Description</a:t>
            </a:r>
            <a:endParaRPr b="1" sz="1900">
              <a:solidFill>
                <a:schemeClr val="dk1"/>
              </a:solidFill>
              <a:latin typeface="Unbounded"/>
              <a:ea typeface="Unbounded"/>
              <a:cs typeface="Unbounded"/>
              <a:sym typeface="Unbounded"/>
            </a:endParaRPr>
          </a:p>
        </p:txBody>
      </p:sp>
      <p:sp>
        <p:nvSpPr>
          <p:cNvPr id="938" name="Google Shape;938;p86"/>
          <p:cNvSpPr txBox="1"/>
          <p:nvPr/>
        </p:nvSpPr>
        <p:spPr>
          <a:xfrm>
            <a:off x="3100900" y="971200"/>
            <a:ext cx="30675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1200"/>
              </a:spcBef>
              <a:spcAft>
                <a:spcPts val="0"/>
              </a:spcAft>
              <a:buClr>
                <a:schemeClr val="dk1"/>
              </a:buClr>
              <a:buSzPts val="1300"/>
              <a:buFont typeface="Unbounded"/>
              <a:buChar char="●"/>
            </a:pPr>
            <a:r>
              <a:rPr b="1" lang="en" sz="1300">
                <a:solidFill>
                  <a:schemeClr val="dk1"/>
                </a:solidFill>
                <a:latin typeface="Unbounded"/>
                <a:ea typeface="Unbounded"/>
                <a:cs typeface="Unbounded"/>
                <a:sym typeface="Unbounded"/>
              </a:rPr>
              <a:t>Country-level dataset</a:t>
            </a:r>
            <a:endParaRPr b="1" sz="1300">
              <a:solidFill>
                <a:schemeClr val="dk1"/>
              </a:solidFill>
              <a:latin typeface="Unbounded"/>
              <a:ea typeface="Unbounded"/>
              <a:cs typeface="Unbounded"/>
              <a:sym typeface="Unbounded"/>
            </a:endParaRPr>
          </a:p>
        </p:txBody>
      </p:sp>
      <p:pic>
        <p:nvPicPr>
          <p:cNvPr id="939" name="Google Shape;939;p86"/>
          <p:cNvPicPr preferRelativeResize="0"/>
          <p:nvPr/>
        </p:nvPicPr>
        <p:blipFill>
          <a:blip r:embed="rId4">
            <a:alphaModFix/>
          </a:blip>
          <a:stretch>
            <a:fillRect/>
          </a:stretch>
        </p:blipFill>
        <p:spPr>
          <a:xfrm>
            <a:off x="454850" y="1573900"/>
            <a:ext cx="4072499" cy="3286100"/>
          </a:xfrm>
          <a:prstGeom prst="rect">
            <a:avLst/>
          </a:prstGeom>
          <a:noFill/>
          <a:ln>
            <a:noFill/>
          </a:ln>
        </p:spPr>
      </p:pic>
      <p:pic>
        <p:nvPicPr>
          <p:cNvPr id="940" name="Google Shape;940;p86"/>
          <p:cNvPicPr preferRelativeResize="0"/>
          <p:nvPr/>
        </p:nvPicPr>
        <p:blipFill>
          <a:blip r:embed="rId5">
            <a:alphaModFix/>
          </a:blip>
          <a:stretch>
            <a:fillRect/>
          </a:stretch>
        </p:blipFill>
        <p:spPr>
          <a:xfrm>
            <a:off x="4572000" y="1573900"/>
            <a:ext cx="4311851" cy="3286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pic>
        <p:nvPicPr>
          <p:cNvPr id="945" name="Google Shape;945;p87"/>
          <p:cNvPicPr preferRelativeResize="0"/>
          <p:nvPr/>
        </p:nvPicPr>
        <p:blipFill>
          <a:blip r:embed="rId3">
            <a:alphaModFix/>
          </a:blip>
          <a:stretch>
            <a:fillRect/>
          </a:stretch>
        </p:blipFill>
        <p:spPr>
          <a:xfrm>
            <a:off x="410825" y="0"/>
            <a:ext cx="1029800" cy="1029800"/>
          </a:xfrm>
          <a:prstGeom prst="rect">
            <a:avLst/>
          </a:prstGeom>
          <a:noFill/>
          <a:ln>
            <a:noFill/>
          </a:ln>
        </p:spPr>
      </p:pic>
      <p:sp>
        <p:nvSpPr>
          <p:cNvPr id="946" name="Google Shape;946;p87"/>
          <p:cNvSpPr txBox="1"/>
          <p:nvPr>
            <p:ph idx="2"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Project</a:t>
            </a:r>
            <a:endParaRPr/>
          </a:p>
        </p:txBody>
      </p:sp>
      <p:sp>
        <p:nvSpPr>
          <p:cNvPr id="947" name="Google Shape;947;p87"/>
          <p:cNvSpPr txBox="1"/>
          <p:nvPr>
            <p:ph idx="1"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MACS 30112</a:t>
            </a:r>
            <a:endParaRPr/>
          </a:p>
        </p:txBody>
      </p:sp>
      <p:sp>
        <p:nvSpPr>
          <p:cNvPr id="948" name="Google Shape;948;p87"/>
          <p:cNvSpPr txBox="1"/>
          <p:nvPr>
            <p:ph idx="3"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25</a:t>
            </a:r>
            <a:endParaRPr/>
          </a:p>
        </p:txBody>
      </p:sp>
      <p:sp>
        <p:nvSpPr>
          <p:cNvPr id="949" name="Google Shape;949;p87"/>
          <p:cNvSpPr txBox="1"/>
          <p:nvPr/>
        </p:nvSpPr>
        <p:spPr>
          <a:xfrm>
            <a:off x="1504375" y="276400"/>
            <a:ext cx="6644100" cy="477000"/>
          </a:xfrm>
          <a:prstGeom prst="rect">
            <a:avLst/>
          </a:prstGeom>
          <a:solidFill>
            <a:schemeClr val="accent1"/>
          </a:solidFill>
          <a:ln>
            <a:noFill/>
          </a:ln>
        </p:spPr>
        <p:txBody>
          <a:bodyPr anchorCtr="0" anchor="t" bIns="91425" lIns="91425" spcFirstLastPara="1" rIns="91425" wrap="square" tIns="91425">
            <a:spAutoFit/>
          </a:bodyPr>
          <a:lstStyle/>
          <a:p>
            <a:pPr indent="0" lvl="0" marL="457200" rtl="0" algn="l">
              <a:lnSpc>
                <a:spcPct val="150000"/>
              </a:lnSpc>
              <a:spcBef>
                <a:spcPts val="1200"/>
              </a:spcBef>
              <a:spcAft>
                <a:spcPts val="1200"/>
              </a:spcAft>
              <a:buNone/>
            </a:pPr>
            <a:r>
              <a:rPr b="1" lang="en" sz="1900">
                <a:solidFill>
                  <a:schemeClr val="dk1"/>
                </a:solidFill>
                <a:latin typeface="Unbounded"/>
                <a:ea typeface="Unbounded"/>
                <a:cs typeface="Unbounded"/>
                <a:sym typeface="Unbounded"/>
              </a:rPr>
              <a:t>Exploratory Statistical Description</a:t>
            </a:r>
            <a:endParaRPr b="1" sz="1900">
              <a:solidFill>
                <a:schemeClr val="dk1"/>
              </a:solidFill>
              <a:latin typeface="Unbounded"/>
              <a:ea typeface="Unbounded"/>
              <a:cs typeface="Unbounded"/>
              <a:sym typeface="Unbounded"/>
            </a:endParaRPr>
          </a:p>
        </p:txBody>
      </p:sp>
      <p:sp>
        <p:nvSpPr>
          <p:cNvPr id="950" name="Google Shape;950;p87"/>
          <p:cNvSpPr txBox="1"/>
          <p:nvPr/>
        </p:nvSpPr>
        <p:spPr>
          <a:xfrm>
            <a:off x="3100900" y="971200"/>
            <a:ext cx="3067500" cy="384900"/>
          </a:xfrm>
          <a:prstGeom prst="rect">
            <a:avLst/>
          </a:prstGeom>
          <a:noFill/>
          <a:ln>
            <a:noFill/>
          </a:ln>
        </p:spPr>
        <p:txBody>
          <a:bodyPr anchorCtr="0" anchor="t" bIns="91425" lIns="91425" spcFirstLastPara="1" rIns="91425" wrap="square" tIns="91425">
            <a:spAutoFit/>
          </a:bodyPr>
          <a:lstStyle/>
          <a:p>
            <a:pPr indent="-311150" lvl="0" marL="457200" rtl="0" algn="l">
              <a:lnSpc>
                <a:spcPct val="150000"/>
              </a:lnSpc>
              <a:spcBef>
                <a:spcPts val="1200"/>
              </a:spcBef>
              <a:spcAft>
                <a:spcPts val="0"/>
              </a:spcAft>
              <a:buClr>
                <a:schemeClr val="dk1"/>
              </a:buClr>
              <a:buSzPts val="1300"/>
              <a:buFont typeface="Unbounded"/>
              <a:buChar char="●"/>
            </a:pPr>
            <a:r>
              <a:rPr b="1" lang="en" sz="1300">
                <a:solidFill>
                  <a:schemeClr val="dk1"/>
                </a:solidFill>
                <a:latin typeface="Unbounded"/>
                <a:ea typeface="Unbounded"/>
                <a:cs typeface="Unbounded"/>
                <a:sym typeface="Unbounded"/>
              </a:rPr>
              <a:t>Country-level dataset</a:t>
            </a:r>
            <a:endParaRPr b="1" sz="1300">
              <a:solidFill>
                <a:schemeClr val="dk1"/>
              </a:solidFill>
              <a:latin typeface="Unbounded"/>
              <a:ea typeface="Unbounded"/>
              <a:cs typeface="Unbounded"/>
              <a:sym typeface="Unbounded"/>
            </a:endParaRPr>
          </a:p>
        </p:txBody>
      </p:sp>
      <p:pic>
        <p:nvPicPr>
          <p:cNvPr id="951" name="Google Shape;951;p87"/>
          <p:cNvPicPr preferRelativeResize="0"/>
          <p:nvPr/>
        </p:nvPicPr>
        <p:blipFill>
          <a:blip r:embed="rId4">
            <a:alphaModFix/>
          </a:blip>
          <a:stretch>
            <a:fillRect/>
          </a:stretch>
        </p:blipFill>
        <p:spPr>
          <a:xfrm>
            <a:off x="2887788" y="1524700"/>
            <a:ext cx="3493727" cy="34826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55" name="Shape 955"/>
        <p:cNvGrpSpPr/>
        <p:nvPr/>
      </p:nvGrpSpPr>
      <p:grpSpPr>
        <a:xfrm>
          <a:off x="0" y="0"/>
          <a:ext cx="0" cy="0"/>
          <a:chOff x="0" y="0"/>
          <a:chExt cx="0" cy="0"/>
        </a:xfrm>
      </p:grpSpPr>
      <p:sp>
        <p:nvSpPr>
          <p:cNvPr id="956" name="Google Shape;956;p88"/>
          <p:cNvSpPr txBox="1"/>
          <p:nvPr>
            <p:ph type="title"/>
          </p:nvPr>
        </p:nvSpPr>
        <p:spPr>
          <a:xfrm>
            <a:off x="765119" y="1544750"/>
            <a:ext cx="4254900" cy="14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900">
                <a:solidFill>
                  <a:schemeClr val="dk2"/>
                </a:solidFill>
              </a:rPr>
              <a:t>Data</a:t>
            </a:r>
            <a:r>
              <a:rPr lang="en" sz="6900"/>
              <a:t> </a:t>
            </a:r>
            <a:endParaRPr sz="6900"/>
          </a:p>
        </p:txBody>
      </p:sp>
      <p:sp>
        <p:nvSpPr>
          <p:cNvPr id="957" name="Google Shape;957;p88"/>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Project</a:t>
            </a:r>
            <a:endParaRPr/>
          </a:p>
        </p:txBody>
      </p:sp>
      <p:sp>
        <p:nvSpPr>
          <p:cNvPr id="958" name="Google Shape;958;p88"/>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MACS 30112</a:t>
            </a:r>
            <a:endParaRPr/>
          </a:p>
        </p:txBody>
      </p:sp>
      <p:sp>
        <p:nvSpPr>
          <p:cNvPr id="959" name="Google Shape;959;p88"/>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25</a:t>
            </a:r>
            <a:endParaRPr/>
          </a:p>
        </p:txBody>
      </p:sp>
      <p:sp>
        <p:nvSpPr>
          <p:cNvPr id="960" name="Google Shape;960;p88"/>
          <p:cNvSpPr txBox="1"/>
          <p:nvPr/>
        </p:nvSpPr>
        <p:spPr>
          <a:xfrm>
            <a:off x="3394500" y="2329150"/>
            <a:ext cx="5001600" cy="8742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 sz="5600">
                <a:solidFill>
                  <a:schemeClr val="dk2"/>
                </a:solidFill>
                <a:latin typeface="Unbounded"/>
                <a:ea typeface="Unbounded"/>
                <a:cs typeface="Unbounded"/>
                <a:sym typeface="Unbounded"/>
              </a:rPr>
              <a:t>Analysis</a:t>
            </a:r>
            <a:endParaRPr>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9"/>
          <p:cNvSpPr txBox="1"/>
          <p:nvPr>
            <p:ph idx="1" type="subTitle"/>
          </p:nvPr>
        </p:nvSpPr>
        <p:spPr>
          <a:xfrm>
            <a:off x="1300175" y="433250"/>
            <a:ext cx="7746600" cy="2558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rPr lang="en" sz="2800"/>
              <a:t>Dependent Variable: </a:t>
            </a:r>
            <a:endParaRPr sz="2800"/>
          </a:p>
          <a:p>
            <a:pPr indent="0" lvl="0" marL="0" rtl="0" algn="ctr">
              <a:spcBef>
                <a:spcPts val="0"/>
              </a:spcBef>
              <a:spcAft>
                <a:spcPts val="0"/>
              </a:spcAft>
              <a:buClr>
                <a:schemeClr val="dk1"/>
              </a:buClr>
              <a:buSzPts val="1100"/>
              <a:buNone/>
            </a:pPr>
            <a:r>
              <a:t/>
            </a:r>
            <a:endParaRPr sz="2800"/>
          </a:p>
          <a:p>
            <a:pPr indent="0" lvl="0" marL="0" rtl="0" algn="ctr">
              <a:spcBef>
                <a:spcPts val="0"/>
              </a:spcBef>
              <a:spcAft>
                <a:spcPts val="0"/>
              </a:spcAft>
              <a:buClr>
                <a:schemeClr val="dk1"/>
              </a:buClr>
              <a:buSzPts val="1100"/>
              <a:buNone/>
            </a:pPr>
            <a:r>
              <a:rPr lang="en" sz="1900">
                <a:solidFill>
                  <a:schemeClr val="dk1"/>
                </a:solidFill>
              </a:rPr>
              <a:t>AI Open-Source Participation Index (AIOSPI)</a:t>
            </a:r>
            <a:endParaRPr sz="1900">
              <a:solidFill>
                <a:schemeClr val="dk1"/>
              </a:solidFill>
            </a:endParaRPr>
          </a:p>
          <a:p>
            <a:pPr indent="0" lvl="0" marL="0" rtl="0" algn="ctr">
              <a:spcBef>
                <a:spcPts val="0"/>
              </a:spcBef>
              <a:spcAft>
                <a:spcPts val="0"/>
              </a:spcAft>
              <a:buClr>
                <a:schemeClr val="dk1"/>
              </a:buClr>
              <a:buSzPts val="1100"/>
              <a:buNone/>
            </a:pPr>
            <a:r>
              <a:t/>
            </a:r>
            <a:endParaRPr sz="2800"/>
          </a:p>
        </p:txBody>
      </p:sp>
      <p:sp>
        <p:nvSpPr>
          <p:cNvPr id="966" name="Google Shape;966;p89"/>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967" name="Google Shape;967;p89"/>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968" name="Google Shape;968;p89"/>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pic>
        <p:nvPicPr>
          <p:cNvPr id="969" name="Google Shape;969;p89"/>
          <p:cNvPicPr preferRelativeResize="0"/>
          <p:nvPr/>
        </p:nvPicPr>
        <p:blipFill>
          <a:blip r:embed="rId3">
            <a:alphaModFix/>
          </a:blip>
          <a:stretch>
            <a:fillRect/>
          </a:stretch>
        </p:blipFill>
        <p:spPr>
          <a:xfrm>
            <a:off x="1152250" y="2521686"/>
            <a:ext cx="6839476" cy="232338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90"/>
          <p:cNvSpPr/>
          <p:nvPr/>
        </p:nvSpPr>
        <p:spPr>
          <a:xfrm>
            <a:off x="8407000" y="378275"/>
            <a:ext cx="540300" cy="4506900"/>
          </a:xfrm>
          <a:prstGeom prst="roundRect">
            <a:avLst>
              <a:gd fmla="val 5000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90"/>
          <p:cNvSpPr/>
          <p:nvPr/>
        </p:nvSpPr>
        <p:spPr>
          <a:xfrm>
            <a:off x="8407000" y="1917500"/>
            <a:ext cx="540300" cy="2967600"/>
          </a:xfrm>
          <a:prstGeom prst="roundRect">
            <a:avLst>
              <a:gd fmla="val 49496" name="adj"/>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90"/>
          <p:cNvSpPr/>
          <p:nvPr/>
        </p:nvSpPr>
        <p:spPr>
          <a:xfrm>
            <a:off x="3843925" y="378275"/>
            <a:ext cx="540300" cy="4506900"/>
          </a:xfrm>
          <a:prstGeom prst="roundRect">
            <a:avLst>
              <a:gd fmla="val 50000" name="adj"/>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0"/>
          <p:cNvSpPr/>
          <p:nvPr/>
        </p:nvSpPr>
        <p:spPr>
          <a:xfrm>
            <a:off x="3843925" y="2856675"/>
            <a:ext cx="540300" cy="2028300"/>
          </a:xfrm>
          <a:prstGeom prst="roundRect">
            <a:avLst>
              <a:gd fmla="val 49496"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90"/>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979" name="Google Shape;979;p90"/>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980" name="Google Shape;980;p90"/>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pic>
        <p:nvPicPr>
          <p:cNvPr id="981" name="Google Shape;981;p90"/>
          <p:cNvPicPr preferRelativeResize="0"/>
          <p:nvPr/>
        </p:nvPicPr>
        <p:blipFill>
          <a:blip r:embed="rId3">
            <a:alphaModFix/>
          </a:blip>
          <a:stretch>
            <a:fillRect/>
          </a:stretch>
        </p:blipFill>
        <p:spPr>
          <a:xfrm>
            <a:off x="231025" y="967700"/>
            <a:ext cx="4992601" cy="1674875"/>
          </a:xfrm>
          <a:prstGeom prst="rect">
            <a:avLst/>
          </a:prstGeom>
          <a:noFill/>
          <a:ln>
            <a:noFill/>
          </a:ln>
        </p:spPr>
      </p:pic>
      <p:pic>
        <p:nvPicPr>
          <p:cNvPr id="982" name="Google Shape;982;p90"/>
          <p:cNvPicPr preferRelativeResize="0"/>
          <p:nvPr/>
        </p:nvPicPr>
        <p:blipFill>
          <a:blip r:embed="rId4">
            <a:alphaModFix/>
          </a:blip>
          <a:stretch>
            <a:fillRect/>
          </a:stretch>
        </p:blipFill>
        <p:spPr>
          <a:xfrm>
            <a:off x="231013" y="3175850"/>
            <a:ext cx="4520176" cy="1840425"/>
          </a:xfrm>
          <a:prstGeom prst="rect">
            <a:avLst/>
          </a:prstGeom>
          <a:noFill/>
          <a:ln>
            <a:noFill/>
          </a:ln>
        </p:spPr>
      </p:pic>
      <p:pic>
        <p:nvPicPr>
          <p:cNvPr id="983" name="Google Shape;983;p90"/>
          <p:cNvPicPr preferRelativeResize="0"/>
          <p:nvPr/>
        </p:nvPicPr>
        <p:blipFill>
          <a:blip r:embed="rId5">
            <a:alphaModFix/>
          </a:blip>
          <a:stretch>
            <a:fillRect/>
          </a:stretch>
        </p:blipFill>
        <p:spPr>
          <a:xfrm>
            <a:off x="5282167" y="1708975"/>
            <a:ext cx="3757532" cy="1840425"/>
          </a:xfrm>
          <a:prstGeom prst="rect">
            <a:avLst/>
          </a:prstGeom>
          <a:noFill/>
          <a:ln>
            <a:noFill/>
          </a:ln>
        </p:spPr>
      </p:pic>
      <p:sp>
        <p:nvSpPr>
          <p:cNvPr id="984" name="Google Shape;984;p90"/>
          <p:cNvSpPr txBox="1"/>
          <p:nvPr/>
        </p:nvSpPr>
        <p:spPr>
          <a:xfrm>
            <a:off x="3406900" y="245700"/>
            <a:ext cx="5540400" cy="507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solidFill>
                  <a:schemeClr val="dk2"/>
                </a:solidFill>
                <a:latin typeface="Unbounded"/>
                <a:ea typeface="Unbounded"/>
                <a:cs typeface="Unbounded"/>
                <a:sym typeface="Unbounded"/>
              </a:rPr>
              <a:t>Description of Final Dataset</a:t>
            </a:r>
            <a:endParaRPr sz="1300">
              <a:solidFill>
                <a:schemeClr val="dk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91"/>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990" name="Google Shape;990;p91"/>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991" name="Google Shape;991;p91"/>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pic>
        <p:nvPicPr>
          <p:cNvPr id="992" name="Google Shape;992;p91"/>
          <p:cNvPicPr preferRelativeResize="0"/>
          <p:nvPr/>
        </p:nvPicPr>
        <p:blipFill>
          <a:blip r:embed="rId3">
            <a:alphaModFix/>
          </a:blip>
          <a:stretch>
            <a:fillRect/>
          </a:stretch>
        </p:blipFill>
        <p:spPr>
          <a:xfrm>
            <a:off x="568492" y="84350"/>
            <a:ext cx="3463567" cy="5143500"/>
          </a:xfrm>
          <a:prstGeom prst="rect">
            <a:avLst/>
          </a:prstGeom>
          <a:noFill/>
          <a:ln>
            <a:noFill/>
          </a:ln>
        </p:spPr>
      </p:pic>
      <p:pic>
        <p:nvPicPr>
          <p:cNvPr id="993" name="Google Shape;993;p91"/>
          <p:cNvPicPr preferRelativeResize="0"/>
          <p:nvPr/>
        </p:nvPicPr>
        <p:blipFill>
          <a:blip r:embed="rId4">
            <a:alphaModFix/>
          </a:blip>
          <a:stretch>
            <a:fillRect/>
          </a:stretch>
        </p:blipFill>
        <p:spPr>
          <a:xfrm>
            <a:off x="4172200" y="196398"/>
            <a:ext cx="4726299" cy="4355625"/>
          </a:xfrm>
          <a:prstGeom prst="rect">
            <a:avLst/>
          </a:prstGeom>
          <a:noFill/>
          <a:ln>
            <a:noFill/>
          </a:ln>
        </p:spPr>
      </p:pic>
      <p:sp>
        <p:nvSpPr>
          <p:cNvPr id="994" name="Google Shape;994;p91"/>
          <p:cNvSpPr txBox="1"/>
          <p:nvPr>
            <p:ph idx="4294967295" type="title"/>
          </p:nvPr>
        </p:nvSpPr>
        <p:spPr>
          <a:xfrm>
            <a:off x="1459625" y="2860225"/>
            <a:ext cx="2340600" cy="1759200"/>
          </a:xfrm>
          <a:prstGeom prst="rect">
            <a:avLst/>
          </a:prstGeom>
          <a:solidFill>
            <a:schemeClr val="accent1"/>
          </a:solidFill>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t>Ranking of Top Countries in Geographic AIOSPI</a:t>
            </a:r>
            <a:endParaRPr b="1" sz="1600"/>
          </a:p>
          <a:p>
            <a:pPr indent="0" lvl="0" marL="0" rtl="0" algn="l">
              <a:lnSpc>
                <a:spcPct val="115000"/>
              </a:lnSpc>
              <a:spcBef>
                <a:spcPts val="1200"/>
              </a:spcBef>
              <a:spcAft>
                <a:spcPts val="1200"/>
              </a:spcAft>
              <a:buClr>
                <a:schemeClr val="dk1"/>
              </a:buClr>
              <a:buSzPts val="1100"/>
              <a:buFont typeface="Arial"/>
              <a:buNone/>
            </a:pPr>
            <a:r>
              <a:t/>
            </a:r>
            <a:endParaRPr b="1" sz="1100">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92"/>
          <p:cNvSpPr txBox="1"/>
          <p:nvPr>
            <p:ph idx="1" type="subTitle"/>
          </p:nvPr>
        </p:nvSpPr>
        <p:spPr>
          <a:xfrm>
            <a:off x="2607000" y="258750"/>
            <a:ext cx="6090000" cy="36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C</a:t>
            </a:r>
            <a:r>
              <a:rPr lang="en"/>
              <a:t>orrelations:</a:t>
            </a:r>
            <a:endParaRPr/>
          </a:p>
          <a:p>
            <a:pPr indent="0" lvl="0" marL="0" rtl="0" algn="l">
              <a:lnSpc>
                <a:spcPct val="115000"/>
              </a:lnSpc>
              <a:spcBef>
                <a:spcPts val="1200"/>
              </a:spcBef>
              <a:spcAft>
                <a:spcPts val="1200"/>
              </a:spcAft>
              <a:buClr>
                <a:schemeClr val="dk1"/>
              </a:buClr>
              <a:buSzPts val="1100"/>
              <a:buNone/>
            </a:pPr>
            <a:r>
              <a:rPr lang="en" sz="1300"/>
              <a:t> </a:t>
            </a:r>
            <a:r>
              <a:rPr b="1" lang="en" sz="1400"/>
              <a:t>Geographic AIOSPI and AI Publications (Education/Research)</a:t>
            </a:r>
            <a:r>
              <a:rPr lang="en" sz="1400"/>
              <a:t> had a </a:t>
            </a:r>
            <a:r>
              <a:rPr b="1" lang="en" sz="1400"/>
              <a:t>strong correlation ——0.85  </a:t>
            </a:r>
            <a:endParaRPr sz="3900"/>
          </a:p>
        </p:txBody>
      </p:sp>
      <p:sp>
        <p:nvSpPr>
          <p:cNvPr id="1000" name="Google Shape;1000;p92"/>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1001" name="Google Shape;1001;p92"/>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1002" name="Google Shape;1002;p92"/>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pic>
        <p:nvPicPr>
          <p:cNvPr id="1003" name="Google Shape;1003;p92"/>
          <p:cNvPicPr preferRelativeResize="0"/>
          <p:nvPr/>
        </p:nvPicPr>
        <p:blipFill>
          <a:blip r:embed="rId3">
            <a:alphaModFix/>
          </a:blip>
          <a:stretch>
            <a:fillRect/>
          </a:stretch>
        </p:blipFill>
        <p:spPr>
          <a:xfrm>
            <a:off x="942150" y="1698425"/>
            <a:ext cx="7665924" cy="2768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93"/>
          <p:cNvSpPr txBox="1"/>
          <p:nvPr>
            <p:ph idx="1" type="subTitle"/>
          </p:nvPr>
        </p:nvSpPr>
        <p:spPr>
          <a:xfrm>
            <a:off x="2711825" y="196350"/>
            <a:ext cx="6090000" cy="36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rPr lang="en"/>
              <a:t>Regression Analysis:</a:t>
            </a:r>
            <a:endParaRPr sz="3900"/>
          </a:p>
        </p:txBody>
      </p:sp>
      <p:sp>
        <p:nvSpPr>
          <p:cNvPr id="1009" name="Google Shape;1009;p93"/>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1010" name="Google Shape;1010;p93"/>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1011" name="Google Shape;1011;p93"/>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pic>
        <p:nvPicPr>
          <p:cNvPr id="1012" name="Google Shape;1012;p93"/>
          <p:cNvPicPr preferRelativeResize="0"/>
          <p:nvPr/>
        </p:nvPicPr>
        <p:blipFill rotWithShape="1">
          <a:blip r:embed="rId3">
            <a:alphaModFix/>
          </a:blip>
          <a:srcRect b="0" l="0" r="4039" t="0"/>
          <a:stretch/>
        </p:blipFill>
        <p:spPr>
          <a:xfrm>
            <a:off x="3855025" y="764575"/>
            <a:ext cx="4982075" cy="3114275"/>
          </a:xfrm>
          <a:prstGeom prst="rect">
            <a:avLst/>
          </a:prstGeom>
          <a:noFill/>
          <a:ln>
            <a:noFill/>
          </a:ln>
        </p:spPr>
      </p:pic>
      <p:sp>
        <p:nvSpPr>
          <p:cNvPr id="1013" name="Google Shape;1013;p93"/>
          <p:cNvSpPr/>
          <p:nvPr/>
        </p:nvSpPr>
        <p:spPr>
          <a:xfrm>
            <a:off x="3855025" y="2470500"/>
            <a:ext cx="2177100" cy="1479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014" name="Google Shape;1014;p93"/>
          <p:cNvSpPr/>
          <p:nvPr/>
        </p:nvSpPr>
        <p:spPr>
          <a:xfrm>
            <a:off x="5943750" y="923400"/>
            <a:ext cx="2229300" cy="3078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015" name="Google Shape;1015;p93"/>
          <p:cNvSpPr/>
          <p:nvPr/>
        </p:nvSpPr>
        <p:spPr>
          <a:xfrm>
            <a:off x="6513600" y="2476500"/>
            <a:ext cx="529200" cy="190500"/>
          </a:xfrm>
          <a:prstGeom prst="rect">
            <a:avLst/>
          </a:prstGeom>
          <a:noFill/>
          <a:ln cap="flat" cmpd="sng" w="381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Work Sans"/>
              <a:ea typeface="Work Sans"/>
              <a:cs typeface="Work Sans"/>
              <a:sym typeface="Work Sans"/>
            </a:endParaRPr>
          </a:p>
        </p:txBody>
      </p:sp>
      <p:sp>
        <p:nvSpPr>
          <p:cNvPr id="1016" name="Google Shape;1016;p93"/>
          <p:cNvSpPr txBox="1"/>
          <p:nvPr/>
        </p:nvSpPr>
        <p:spPr>
          <a:xfrm>
            <a:off x="525450" y="1733400"/>
            <a:ext cx="3274800" cy="2632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900">
                <a:solidFill>
                  <a:schemeClr val="dk1"/>
                </a:solidFill>
                <a:latin typeface="Unbounded"/>
                <a:ea typeface="Unbounded"/>
                <a:cs typeface="Unbounded"/>
                <a:sym typeface="Unbounded"/>
              </a:rPr>
              <a:t>Our variables are numerical——</a:t>
            </a:r>
            <a:endParaRPr b="1" sz="900">
              <a:solidFill>
                <a:schemeClr val="dk1"/>
              </a:solidFill>
              <a:latin typeface="Unbounded"/>
              <a:ea typeface="Unbounded"/>
              <a:cs typeface="Unbounded"/>
              <a:sym typeface="Unbounded"/>
            </a:endParaRPr>
          </a:p>
          <a:p>
            <a:pPr indent="0" lvl="0" marL="0" rtl="0" algn="l">
              <a:lnSpc>
                <a:spcPct val="100000"/>
              </a:lnSpc>
              <a:spcBef>
                <a:spcPts val="1200"/>
              </a:spcBef>
              <a:spcAft>
                <a:spcPts val="0"/>
              </a:spcAft>
              <a:buNone/>
            </a:pPr>
            <a:r>
              <a:rPr b="1" lang="en" sz="1300">
                <a:solidFill>
                  <a:schemeClr val="lt1"/>
                </a:solidFill>
                <a:latin typeface="Unbounded"/>
                <a:ea typeface="Unbounded"/>
                <a:cs typeface="Unbounded"/>
                <a:sym typeface="Unbounded"/>
              </a:rPr>
              <a:t>Linear regression</a:t>
            </a:r>
            <a:endParaRPr b="1" sz="1300">
              <a:solidFill>
                <a:schemeClr val="dk1"/>
              </a:solidFill>
              <a:latin typeface="Unbounded"/>
              <a:ea typeface="Unbounded"/>
              <a:cs typeface="Unbounded"/>
              <a:sym typeface="Unbounded"/>
            </a:endParaRPr>
          </a:p>
          <a:p>
            <a:pPr indent="-285750" lvl="0" marL="457200" rtl="0" algn="l">
              <a:lnSpc>
                <a:spcPct val="150000"/>
              </a:lnSpc>
              <a:spcBef>
                <a:spcPts val="1200"/>
              </a:spcBef>
              <a:spcAft>
                <a:spcPts val="0"/>
              </a:spcAft>
              <a:buClr>
                <a:schemeClr val="dk1"/>
              </a:buClr>
              <a:buSzPts val="900"/>
              <a:buFont typeface="Unbounded"/>
              <a:buChar char="●"/>
            </a:pPr>
            <a:r>
              <a:rPr lang="en" sz="900">
                <a:solidFill>
                  <a:schemeClr val="dk1"/>
                </a:solidFill>
                <a:latin typeface="Unbounded"/>
                <a:ea typeface="Unbounded"/>
                <a:cs typeface="Unbounded"/>
                <a:sym typeface="Unbounded"/>
              </a:rPr>
              <a:t>the coefficient is </a:t>
            </a:r>
            <a:r>
              <a:rPr b="1" lang="en" sz="900">
                <a:solidFill>
                  <a:schemeClr val="dk1"/>
                </a:solidFill>
                <a:latin typeface="Unbounded"/>
                <a:ea typeface="Unbounded"/>
                <a:cs typeface="Unbounded"/>
                <a:sym typeface="Unbounded"/>
              </a:rPr>
              <a:t>215.56</a:t>
            </a:r>
            <a:r>
              <a:rPr lang="en" sz="900">
                <a:solidFill>
                  <a:schemeClr val="dk1"/>
                </a:solidFill>
                <a:latin typeface="Unbounded"/>
                <a:ea typeface="Unbounded"/>
                <a:cs typeface="Unbounded"/>
                <a:sym typeface="Unbounded"/>
              </a:rPr>
              <a:t>, meaning for every 1 additional AI publication, the AI index would  increases by 215.56. </a:t>
            </a:r>
            <a:endParaRPr sz="900">
              <a:solidFill>
                <a:schemeClr val="dk1"/>
              </a:solidFill>
              <a:latin typeface="Unbounded"/>
              <a:ea typeface="Unbounded"/>
              <a:cs typeface="Unbounded"/>
              <a:sym typeface="Unbounded"/>
            </a:endParaRPr>
          </a:p>
          <a:p>
            <a:pPr indent="-285750" lvl="0" marL="457200" rtl="0" algn="l">
              <a:lnSpc>
                <a:spcPct val="150000"/>
              </a:lnSpc>
              <a:spcBef>
                <a:spcPts val="0"/>
              </a:spcBef>
              <a:spcAft>
                <a:spcPts val="0"/>
              </a:spcAft>
              <a:buClr>
                <a:schemeClr val="dk1"/>
              </a:buClr>
              <a:buSzPts val="900"/>
              <a:buFont typeface="Unbounded"/>
              <a:buChar char="●"/>
            </a:pPr>
            <a:r>
              <a:rPr lang="en" sz="900">
                <a:solidFill>
                  <a:schemeClr val="dk1"/>
                </a:solidFill>
                <a:latin typeface="Unbounded"/>
                <a:ea typeface="Unbounded"/>
                <a:cs typeface="Unbounded"/>
                <a:sym typeface="Unbounded"/>
              </a:rPr>
              <a:t>P-value = 0.000, meaning this relationship is highly significant.</a:t>
            </a:r>
            <a:endParaRPr sz="900">
              <a:solidFill>
                <a:schemeClr val="dk1"/>
              </a:solidFill>
              <a:latin typeface="Unbounded"/>
              <a:ea typeface="Unbounded"/>
              <a:cs typeface="Unbounded"/>
              <a:sym typeface="Unbounded"/>
            </a:endParaRPr>
          </a:p>
          <a:p>
            <a:pPr indent="-285750" lvl="0" marL="457200" rtl="0" algn="l">
              <a:lnSpc>
                <a:spcPct val="150000"/>
              </a:lnSpc>
              <a:spcBef>
                <a:spcPts val="0"/>
              </a:spcBef>
              <a:spcAft>
                <a:spcPts val="0"/>
              </a:spcAft>
              <a:buClr>
                <a:schemeClr val="dk1"/>
              </a:buClr>
              <a:buSzPts val="900"/>
              <a:buFont typeface="Unbounded"/>
              <a:buChar char="●"/>
            </a:pPr>
            <a:r>
              <a:rPr lang="en" sz="900">
                <a:solidFill>
                  <a:schemeClr val="dk1"/>
                </a:solidFill>
                <a:latin typeface="Unbounded"/>
                <a:ea typeface="Unbounded"/>
                <a:cs typeface="Unbounded"/>
                <a:sym typeface="Unbounded"/>
              </a:rPr>
              <a:t>R² showing that </a:t>
            </a:r>
            <a:r>
              <a:rPr b="1" lang="en" sz="900">
                <a:solidFill>
                  <a:schemeClr val="dk1"/>
                </a:solidFill>
                <a:latin typeface="Unbounded"/>
                <a:ea typeface="Unbounded"/>
                <a:cs typeface="Unbounded"/>
                <a:sym typeface="Unbounded"/>
              </a:rPr>
              <a:t>72.6%</a:t>
            </a:r>
            <a:r>
              <a:rPr lang="en" sz="900">
                <a:solidFill>
                  <a:schemeClr val="dk1"/>
                </a:solidFill>
                <a:latin typeface="Unbounded"/>
                <a:ea typeface="Unbounded"/>
                <a:cs typeface="Unbounded"/>
                <a:sym typeface="Unbounded"/>
              </a:rPr>
              <a:t> of the variation in Geographic AIOSPI can be explained by the number of AI publications.</a:t>
            </a:r>
            <a:endParaRPr sz="11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94"/>
          <p:cNvSpPr txBox="1"/>
          <p:nvPr>
            <p:ph idx="1" type="subTitle"/>
          </p:nvPr>
        </p:nvSpPr>
        <p:spPr>
          <a:xfrm>
            <a:off x="698675" y="1292550"/>
            <a:ext cx="7085400" cy="2154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Key Findings:</a:t>
            </a:r>
            <a:endParaRPr/>
          </a:p>
        </p:txBody>
      </p:sp>
      <p:sp>
        <p:nvSpPr>
          <p:cNvPr id="1022" name="Google Shape;1022;p94"/>
          <p:cNvSpPr/>
          <p:nvPr/>
        </p:nvSpPr>
        <p:spPr>
          <a:xfrm>
            <a:off x="4363300" y="2923025"/>
            <a:ext cx="4050300" cy="1776000"/>
          </a:xfrm>
          <a:prstGeom prst="wedgeRectCallout">
            <a:avLst>
              <a:gd fmla="val -33276" name="adj1"/>
              <a:gd fmla="val 74255" name="adj2"/>
            </a:avLst>
          </a:prstGeom>
          <a:solidFill>
            <a:schemeClr val="lt1"/>
          </a:solidFill>
          <a:ln>
            <a:noFill/>
          </a:ln>
        </p:spPr>
        <p:txBody>
          <a:bodyPr anchorCtr="0" anchor="ctr" bIns="91425" lIns="91425" spcFirstLastPara="1" rIns="91425" wrap="square" tIns="91425">
            <a:noAutofit/>
          </a:bodyPr>
          <a:lstStyle/>
          <a:p>
            <a:pPr indent="457200" lvl="0" marL="0" rtl="0" algn="l">
              <a:lnSpc>
                <a:spcPct val="115000"/>
              </a:lnSpc>
              <a:spcBef>
                <a:spcPts val="1200"/>
              </a:spcBef>
              <a:spcAft>
                <a:spcPts val="1200"/>
              </a:spcAft>
              <a:buClr>
                <a:schemeClr val="dk1"/>
              </a:buClr>
              <a:buSzPts val="1100"/>
              <a:buFont typeface="Arial"/>
              <a:buNone/>
            </a:pPr>
            <a:r>
              <a:rPr b="1" lang="en" sz="2100">
                <a:solidFill>
                  <a:schemeClr val="dk2"/>
                </a:solidFill>
                <a:latin typeface="Unbounded"/>
                <a:ea typeface="Unbounded"/>
                <a:cs typeface="Unbounded"/>
                <a:sym typeface="Unbounded"/>
              </a:rPr>
              <a:t>4. G</a:t>
            </a:r>
            <a:r>
              <a:rPr b="1" lang="en" sz="2100">
                <a:solidFill>
                  <a:schemeClr val="dk2"/>
                </a:solidFill>
                <a:latin typeface="Unbounded"/>
                <a:ea typeface="Unbounded"/>
                <a:cs typeface="Unbounded"/>
                <a:sym typeface="Unbounded"/>
              </a:rPr>
              <a:t>lobal Inequality</a:t>
            </a:r>
            <a:endParaRPr b="1" sz="2000">
              <a:solidFill>
                <a:schemeClr val="dk2"/>
              </a:solidFill>
              <a:latin typeface="Unbounded"/>
              <a:ea typeface="Unbounded"/>
              <a:cs typeface="Unbounded"/>
              <a:sym typeface="Unbounded"/>
            </a:endParaRPr>
          </a:p>
        </p:txBody>
      </p:sp>
      <p:sp>
        <p:nvSpPr>
          <p:cNvPr id="1023" name="Google Shape;1023;p94"/>
          <p:cNvSpPr/>
          <p:nvPr/>
        </p:nvSpPr>
        <p:spPr>
          <a:xfrm>
            <a:off x="3920125" y="397475"/>
            <a:ext cx="4287000" cy="1338900"/>
          </a:xfrm>
          <a:prstGeom prst="foldedCorner">
            <a:avLst>
              <a:gd fmla="val 27563" name="adj"/>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300">
              <a:solidFill>
                <a:schemeClr val="dk1"/>
              </a:solidFill>
              <a:latin typeface="Unbounded"/>
              <a:ea typeface="Unbounded"/>
              <a:cs typeface="Unbounded"/>
              <a:sym typeface="Unbounded"/>
            </a:endParaRPr>
          </a:p>
          <a:p>
            <a:pPr indent="0" lvl="0" marL="0" rtl="0" algn="l">
              <a:lnSpc>
                <a:spcPct val="115000"/>
              </a:lnSpc>
              <a:spcBef>
                <a:spcPts val="1200"/>
              </a:spcBef>
              <a:spcAft>
                <a:spcPts val="0"/>
              </a:spcAft>
              <a:buNone/>
            </a:pPr>
            <a:r>
              <a:t/>
            </a:r>
            <a:endParaRPr b="1" sz="1300">
              <a:solidFill>
                <a:schemeClr val="dk1"/>
              </a:solidFill>
              <a:latin typeface="Unbounded"/>
              <a:ea typeface="Unbounded"/>
              <a:cs typeface="Unbounded"/>
              <a:sym typeface="Unbounded"/>
            </a:endParaRPr>
          </a:p>
          <a:p>
            <a:pPr indent="0" lvl="0" marL="0" rtl="0" algn="l">
              <a:lnSpc>
                <a:spcPct val="115000"/>
              </a:lnSpc>
              <a:spcBef>
                <a:spcPts val="1200"/>
              </a:spcBef>
              <a:spcAft>
                <a:spcPts val="0"/>
              </a:spcAft>
              <a:buNone/>
            </a:pPr>
            <a:r>
              <a:rPr b="1" lang="en" sz="1300">
                <a:solidFill>
                  <a:schemeClr val="dk1"/>
                </a:solidFill>
                <a:latin typeface="Unbounded"/>
                <a:ea typeface="Unbounded"/>
                <a:cs typeface="Unbounded"/>
                <a:sym typeface="Unbounded"/>
              </a:rPr>
              <a:t>2. Leading cities: </a:t>
            </a:r>
            <a:endParaRPr b="1" sz="1300">
              <a:solidFill>
                <a:schemeClr val="dk1"/>
              </a:solidFill>
              <a:latin typeface="Unbounded"/>
              <a:ea typeface="Unbounded"/>
              <a:cs typeface="Unbounded"/>
              <a:sym typeface="Unbounded"/>
            </a:endParaRPr>
          </a:p>
          <a:p>
            <a:pPr indent="0" lvl="0" marL="0" rtl="0" algn="l">
              <a:lnSpc>
                <a:spcPct val="115000"/>
              </a:lnSpc>
              <a:spcBef>
                <a:spcPts val="1200"/>
              </a:spcBef>
              <a:spcAft>
                <a:spcPts val="0"/>
              </a:spcAft>
              <a:buNone/>
            </a:pPr>
            <a:r>
              <a:rPr b="1" lang="en" sz="1300">
                <a:solidFill>
                  <a:schemeClr val="dk1"/>
                </a:solidFill>
                <a:latin typeface="Unbounded"/>
                <a:ea typeface="Unbounded"/>
                <a:cs typeface="Unbounded"/>
                <a:sym typeface="Unbounded"/>
              </a:rPr>
              <a:t>San Francisco</a:t>
            </a:r>
            <a:r>
              <a:rPr b="1" lang="en" sz="1300">
                <a:solidFill>
                  <a:schemeClr val="dk1"/>
                </a:solidFill>
                <a:latin typeface="Unbounded"/>
                <a:ea typeface="Unbounded"/>
                <a:cs typeface="Unbounded"/>
                <a:sym typeface="Unbounded"/>
              </a:rPr>
              <a:t>, Beijing, Seattle, London, New Delhi, Berlin, and Deutschland</a:t>
            </a:r>
            <a:endParaRPr b="1" sz="1300">
              <a:solidFill>
                <a:schemeClr val="dk1"/>
              </a:solidFill>
              <a:latin typeface="Unbounded"/>
              <a:ea typeface="Unbounded"/>
              <a:cs typeface="Unbounded"/>
              <a:sym typeface="Unbounded"/>
            </a:endParaRPr>
          </a:p>
          <a:p>
            <a:pPr indent="0" lvl="0" marL="0" rtl="0" algn="l">
              <a:lnSpc>
                <a:spcPct val="115000"/>
              </a:lnSpc>
              <a:spcBef>
                <a:spcPts val="1200"/>
              </a:spcBef>
              <a:spcAft>
                <a:spcPts val="0"/>
              </a:spcAft>
              <a:buNone/>
            </a:pPr>
            <a:r>
              <a:t/>
            </a:r>
            <a:endParaRPr b="1" sz="1300">
              <a:solidFill>
                <a:schemeClr val="dk1"/>
              </a:solidFill>
              <a:latin typeface="Unbounded"/>
              <a:ea typeface="Unbounded"/>
              <a:cs typeface="Unbounded"/>
              <a:sym typeface="Unbounded"/>
            </a:endParaRPr>
          </a:p>
          <a:p>
            <a:pPr indent="0" lvl="0" marL="0" rtl="0" algn="l">
              <a:spcBef>
                <a:spcPts val="1200"/>
              </a:spcBef>
              <a:spcAft>
                <a:spcPts val="0"/>
              </a:spcAft>
              <a:buNone/>
            </a:pPr>
            <a:r>
              <a:t/>
            </a:r>
            <a:endParaRPr sz="1000">
              <a:solidFill>
                <a:schemeClr val="dk1"/>
              </a:solidFill>
              <a:latin typeface="Work Sans"/>
              <a:ea typeface="Work Sans"/>
              <a:cs typeface="Work Sans"/>
              <a:sym typeface="Work Sans"/>
            </a:endParaRPr>
          </a:p>
        </p:txBody>
      </p:sp>
      <p:sp>
        <p:nvSpPr>
          <p:cNvPr id="1024" name="Google Shape;1024;p94"/>
          <p:cNvSpPr/>
          <p:nvPr/>
        </p:nvSpPr>
        <p:spPr>
          <a:xfrm>
            <a:off x="720075" y="397475"/>
            <a:ext cx="2717100" cy="1338900"/>
          </a:xfrm>
          <a:prstGeom prst="foldedCorner">
            <a:avLst>
              <a:gd fmla="val 27563" name="adj"/>
            </a:avLst>
          </a:prstGeom>
          <a:solidFill>
            <a:schemeClr val="accent1"/>
          </a:solidFill>
          <a:ln>
            <a:noFill/>
          </a:ln>
        </p:spPr>
        <p:txBody>
          <a:bodyPr anchorCtr="0" anchor="ctr" bIns="91425" lIns="91425" spcFirstLastPara="1" rIns="91425" wrap="square" tIns="91425">
            <a:noAutofit/>
          </a:bodyPr>
          <a:lstStyle/>
          <a:p>
            <a:pPr indent="0" lvl="0" marL="457200" rtl="0" algn="l">
              <a:lnSpc>
                <a:spcPct val="115000"/>
              </a:lnSpc>
              <a:spcBef>
                <a:spcPts val="1200"/>
              </a:spcBef>
              <a:spcAft>
                <a:spcPts val="0"/>
              </a:spcAft>
              <a:buNone/>
            </a:pPr>
            <a:r>
              <a:t/>
            </a:r>
            <a:endParaRPr b="1" sz="1300">
              <a:solidFill>
                <a:schemeClr val="dk1"/>
              </a:solidFill>
              <a:latin typeface="Unbounded"/>
              <a:ea typeface="Unbounded"/>
              <a:cs typeface="Unbounded"/>
              <a:sym typeface="Unbounded"/>
            </a:endParaRPr>
          </a:p>
          <a:p>
            <a:pPr indent="0" lvl="0" marL="0" rtl="0" algn="l">
              <a:lnSpc>
                <a:spcPct val="115000"/>
              </a:lnSpc>
              <a:spcBef>
                <a:spcPts val="1200"/>
              </a:spcBef>
              <a:spcAft>
                <a:spcPts val="0"/>
              </a:spcAft>
              <a:buNone/>
            </a:pPr>
            <a:r>
              <a:rPr b="1" lang="en" sz="1300">
                <a:solidFill>
                  <a:schemeClr val="dk1"/>
                </a:solidFill>
                <a:latin typeface="Unbounded"/>
                <a:ea typeface="Unbounded"/>
                <a:cs typeface="Unbounded"/>
                <a:sym typeface="Unbounded"/>
              </a:rPr>
              <a:t>1. </a:t>
            </a:r>
            <a:r>
              <a:rPr b="1" lang="en" sz="1300">
                <a:solidFill>
                  <a:schemeClr val="dk1"/>
                </a:solidFill>
                <a:latin typeface="Unbounded"/>
                <a:ea typeface="Unbounded"/>
                <a:cs typeface="Unbounded"/>
                <a:sym typeface="Unbounded"/>
              </a:rPr>
              <a:t>Leading countries:</a:t>
            </a:r>
            <a:endParaRPr b="1" sz="1300">
              <a:solidFill>
                <a:schemeClr val="dk1"/>
              </a:solidFill>
              <a:latin typeface="Unbounded"/>
              <a:ea typeface="Unbounded"/>
              <a:cs typeface="Unbounded"/>
              <a:sym typeface="Unbounded"/>
            </a:endParaRPr>
          </a:p>
          <a:p>
            <a:pPr indent="0" lvl="0" marL="0" rtl="0" algn="l">
              <a:lnSpc>
                <a:spcPct val="115000"/>
              </a:lnSpc>
              <a:spcBef>
                <a:spcPts val="1200"/>
              </a:spcBef>
              <a:spcAft>
                <a:spcPts val="1200"/>
              </a:spcAft>
              <a:buClr>
                <a:schemeClr val="dk1"/>
              </a:buClr>
              <a:buSzPts val="1100"/>
              <a:buFont typeface="Arial"/>
              <a:buNone/>
            </a:pPr>
            <a:r>
              <a:rPr b="1" lang="en" sz="1300">
                <a:solidFill>
                  <a:schemeClr val="dk1"/>
                </a:solidFill>
                <a:latin typeface="Unbounded"/>
                <a:ea typeface="Unbounded"/>
                <a:cs typeface="Unbounded"/>
                <a:sym typeface="Unbounded"/>
              </a:rPr>
              <a:t>United States, China, Germany, India, and Japan</a:t>
            </a:r>
            <a:endParaRPr sz="1200">
              <a:solidFill>
                <a:schemeClr val="dk1"/>
              </a:solidFill>
              <a:latin typeface="Unbounded"/>
              <a:ea typeface="Unbounded"/>
              <a:cs typeface="Unbounded"/>
              <a:sym typeface="Unbounded"/>
            </a:endParaRPr>
          </a:p>
        </p:txBody>
      </p:sp>
      <p:sp>
        <p:nvSpPr>
          <p:cNvPr id="1025" name="Google Shape;1025;p94"/>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1026" name="Google Shape;1026;p94"/>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1027" name="Google Shape;1027;p94"/>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1028" name="Google Shape;1028;p94"/>
          <p:cNvSpPr/>
          <p:nvPr/>
        </p:nvSpPr>
        <p:spPr>
          <a:xfrm>
            <a:off x="626950" y="2923025"/>
            <a:ext cx="2717100" cy="1832400"/>
          </a:xfrm>
          <a:prstGeom prst="foldedCorner">
            <a:avLst>
              <a:gd fmla="val 27563" name="adj"/>
            </a:avLst>
          </a:prstGeom>
          <a:solidFill>
            <a:schemeClr val="accent1"/>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b="1" sz="1300">
              <a:solidFill>
                <a:schemeClr val="dk1"/>
              </a:solidFill>
              <a:latin typeface="Unbounded"/>
              <a:ea typeface="Unbounded"/>
              <a:cs typeface="Unbounded"/>
              <a:sym typeface="Unbounded"/>
            </a:endParaRPr>
          </a:p>
          <a:p>
            <a:pPr indent="0" lvl="0" marL="0" rtl="0" algn="l">
              <a:lnSpc>
                <a:spcPct val="115000"/>
              </a:lnSpc>
              <a:spcBef>
                <a:spcPts val="1200"/>
              </a:spcBef>
              <a:spcAft>
                <a:spcPts val="0"/>
              </a:spcAft>
              <a:buNone/>
            </a:pPr>
            <a:r>
              <a:rPr b="1" lang="en" sz="1300">
                <a:solidFill>
                  <a:schemeClr val="dk1"/>
                </a:solidFill>
                <a:latin typeface="Unbounded"/>
                <a:ea typeface="Unbounded"/>
                <a:cs typeface="Unbounded"/>
                <a:sym typeface="Unbounded"/>
              </a:rPr>
              <a:t>3. Important indicators</a:t>
            </a:r>
            <a:r>
              <a:rPr b="1" lang="en" sz="1300">
                <a:solidFill>
                  <a:schemeClr val="dk1"/>
                </a:solidFill>
                <a:latin typeface="Unbounded"/>
                <a:ea typeface="Unbounded"/>
                <a:cs typeface="Unbounded"/>
                <a:sym typeface="Unbounded"/>
              </a:rPr>
              <a:t>:</a:t>
            </a:r>
            <a:endParaRPr b="1" sz="1300">
              <a:solidFill>
                <a:schemeClr val="dk1"/>
              </a:solidFill>
              <a:latin typeface="Unbounded"/>
              <a:ea typeface="Unbounded"/>
              <a:cs typeface="Unbounded"/>
              <a:sym typeface="Unbounded"/>
            </a:endParaRPr>
          </a:p>
          <a:p>
            <a:pPr indent="0" lvl="0" marL="0" rtl="0" algn="l">
              <a:lnSpc>
                <a:spcPct val="115000"/>
              </a:lnSpc>
              <a:spcBef>
                <a:spcPts val="1200"/>
              </a:spcBef>
              <a:spcAft>
                <a:spcPts val="0"/>
              </a:spcAft>
              <a:buNone/>
            </a:pPr>
            <a:r>
              <a:rPr b="1" lang="en" sz="1300">
                <a:solidFill>
                  <a:schemeClr val="dk1"/>
                </a:solidFill>
                <a:latin typeface="Unbounded"/>
                <a:ea typeface="Unbounded"/>
                <a:cs typeface="Unbounded"/>
                <a:sym typeface="Unbounded"/>
              </a:rPr>
              <a:t>GDP </a:t>
            </a:r>
            <a:endParaRPr b="1" sz="1300">
              <a:solidFill>
                <a:schemeClr val="dk1"/>
              </a:solidFill>
              <a:latin typeface="Unbounded"/>
              <a:ea typeface="Unbounded"/>
              <a:cs typeface="Unbounded"/>
              <a:sym typeface="Unbounded"/>
            </a:endParaRPr>
          </a:p>
          <a:p>
            <a:pPr indent="0" lvl="0" marL="0" rtl="0" algn="l">
              <a:lnSpc>
                <a:spcPct val="115000"/>
              </a:lnSpc>
              <a:spcBef>
                <a:spcPts val="1200"/>
              </a:spcBef>
              <a:spcAft>
                <a:spcPts val="1200"/>
              </a:spcAft>
              <a:buNone/>
            </a:pPr>
            <a:r>
              <a:rPr b="1" lang="en" sz="1300">
                <a:solidFill>
                  <a:schemeClr val="dk1"/>
                </a:solidFill>
                <a:latin typeface="Unbounded"/>
                <a:ea typeface="Unbounded"/>
                <a:cs typeface="Unbounded"/>
                <a:sym typeface="Unbounded"/>
              </a:rPr>
              <a:t>high-level research output (AI publications)</a:t>
            </a:r>
            <a:endParaRPr sz="1200">
              <a:solidFill>
                <a:schemeClr val="dk1"/>
              </a:solidFill>
              <a:latin typeface="Unbounded"/>
              <a:ea typeface="Unbounded"/>
              <a:cs typeface="Unbounded"/>
              <a:sym typeface="Unbounde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95"/>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1034" name="Google Shape;1034;p95"/>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1035" name="Google Shape;1035;p95"/>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1036" name="Google Shape;1036;p95"/>
          <p:cNvSpPr txBox="1"/>
          <p:nvPr>
            <p:ph idx="4294967295" type="title"/>
          </p:nvPr>
        </p:nvSpPr>
        <p:spPr>
          <a:xfrm>
            <a:off x="3155400" y="247325"/>
            <a:ext cx="3622800" cy="6876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chemeClr val="dk2"/>
                </a:solidFill>
              </a:rPr>
              <a:t>Questions Response:</a:t>
            </a:r>
            <a:endParaRPr b="1" sz="1600">
              <a:solidFill>
                <a:schemeClr val="dk2"/>
              </a:solidFill>
            </a:endParaRPr>
          </a:p>
          <a:p>
            <a:pPr indent="0" lvl="0" marL="0" rtl="0" algn="l">
              <a:lnSpc>
                <a:spcPct val="115000"/>
              </a:lnSpc>
              <a:spcBef>
                <a:spcPts val="1200"/>
              </a:spcBef>
              <a:spcAft>
                <a:spcPts val="0"/>
              </a:spcAft>
              <a:buNone/>
            </a:pPr>
            <a:r>
              <a:t/>
            </a:r>
            <a:endParaRPr b="1" sz="1600"/>
          </a:p>
          <a:p>
            <a:pPr indent="0" lvl="0" marL="0" rtl="0" algn="l">
              <a:lnSpc>
                <a:spcPct val="115000"/>
              </a:lnSpc>
              <a:spcBef>
                <a:spcPts val="1200"/>
              </a:spcBef>
              <a:spcAft>
                <a:spcPts val="1200"/>
              </a:spcAft>
              <a:buClr>
                <a:schemeClr val="dk1"/>
              </a:buClr>
              <a:buSzPts val="1100"/>
              <a:buFont typeface="Arial"/>
              <a:buNone/>
            </a:pPr>
            <a:r>
              <a:t/>
            </a:r>
            <a:endParaRPr b="1" sz="1100">
              <a:latin typeface="Arial"/>
              <a:ea typeface="Arial"/>
              <a:cs typeface="Arial"/>
              <a:sym typeface="Arial"/>
            </a:endParaRPr>
          </a:p>
        </p:txBody>
      </p:sp>
      <p:sp>
        <p:nvSpPr>
          <p:cNvPr id="1037" name="Google Shape;1037;p95"/>
          <p:cNvSpPr txBox="1"/>
          <p:nvPr/>
        </p:nvSpPr>
        <p:spPr>
          <a:xfrm>
            <a:off x="563525" y="1024200"/>
            <a:ext cx="8238300" cy="4659900"/>
          </a:xfrm>
          <a:prstGeom prst="rect">
            <a:avLst/>
          </a:prstGeom>
          <a:noFill/>
          <a:ln>
            <a:noFill/>
          </a:ln>
        </p:spPr>
        <p:txBody>
          <a:bodyPr anchorCtr="0" anchor="t" bIns="91425" lIns="91425" spcFirstLastPara="1" rIns="91425" wrap="square" tIns="91425">
            <a:spAutoFit/>
          </a:bodyPr>
          <a:lstStyle/>
          <a:p>
            <a:pPr indent="-285750" lvl="0" marL="457200" rtl="0" algn="l">
              <a:lnSpc>
                <a:spcPct val="100000"/>
              </a:lnSpc>
              <a:spcBef>
                <a:spcPts val="0"/>
              </a:spcBef>
              <a:spcAft>
                <a:spcPts val="0"/>
              </a:spcAft>
              <a:buClr>
                <a:srgbClr val="2D3B45"/>
              </a:buClr>
              <a:buSzPts val="900"/>
              <a:buFont typeface="Unbounded"/>
              <a:buAutoNum type="arabicPeriod"/>
            </a:pPr>
            <a:r>
              <a:rPr lang="en" sz="900">
                <a:solidFill>
                  <a:srgbClr val="2D3B45"/>
                </a:solidFill>
                <a:highlight>
                  <a:srgbClr val="FFFFFF"/>
                </a:highlight>
                <a:latin typeface="Unbounded"/>
                <a:ea typeface="Unbounded"/>
                <a:cs typeface="Unbounded"/>
                <a:sym typeface="Unbounded"/>
              </a:rPr>
              <a:t> ……Perhaps comparing G77 countries/cities might give important insights into 'emergent' AI contributors……</a:t>
            </a:r>
            <a:endParaRPr sz="900">
              <a:solidFill>
                <a:srgbClr val="2D3B45"/>
              </a:solidFill>
              <a:highlight>
                <a:srgbClr val="FFFFFF"/>
              </a:highlight>
              <a:latin typeface="Unbounded"/>
              <a:ea typeface="Unbounded"/>
              <a:cs typeface="Unbounded"/>
              <a:sym typeface="Unbounded"/>
            </a:endParaRPr>
          </a:p>
          <a:p>
            <a:pPr indent="0" lvl="0" marL="0" rtl="0" algn="l">
              <a:lnSpc>
                <a:spcPct val="100000"/>
              </a:lnSpc>
              <a:spcBef>
                <a:spcPts val="1200"/>
              </a:spcBef>
              <a:spcAft>
                <a:spcPts val="0"/>
              </a:spcAft>
              <a:buNone/>
            </a:pPr>
            <a:r>
              <a:rPr b="1" lang="en" sz="900">
                <a:solidFill>
                  <a:schemeClr val="dk1"/>
                </a:solidFill>
                <a:latin typeface="Unbounded"/>
                <a:ea typeface="Unbounded"/>
                <a:cs typeface="Unbounded"/>
                <a:sym typeface="Unbounded"/>
              </a:rPr>
              <a:t>Great suggestion! We should indeed refine our country/region classification further. Additionally, we are considering incorporating the creation time of each repository to analyze the development speed across different countries. This would make our research even more valuable.</a:t>
            </a:r>
            <a:endParaRPr b="1" sz="900">
              <a:solidFill>
                <a:srgbClr val="2D3B45"/>
              </a:solidFill>
              <a:highlight>
                <a:srgbClr val="FFFFFF"/>
              </a:highlight>
              <a:latin typeface="Unbounded"/>
              <a:ea typeface="Unbounded"/>
              <a:cs typeface="Unbounded"/>
              <a:sym typeface="Unbounded"/>
            </a:endParaRPr>
          </a:p>
          <a:p>
            <a:pPr indent="-285750" lvl="0" marL="457200" rtl="0" algn="l">
              <a:lnSpc>
                <a:spcPct val="100000"/>
              </a:lnSpc>
              <a:spcBef>
                <a:spcPts val="1200"/>
              </a:spcBef>
              <a:spcAft>
                <a:spcPts val="0"/>
              </a:spcAft>
              <a:buClr>
                <a:srgbClr val="2D3B45"/>
              </a:buClr>
              <a:buSzPts val="900"/>
              <a:buFont typeface="Unbounded"/>
              <a:buAutoNum type="arabicPeriod"/>
            </a:pPr>
            <a:r>
              <a:rPr lang="en" sz="900">
                <a:solidFill>
                  <a:srgbClr val="2D3B45"/>
                </a:solidFill>
                <a:highlight>
                  <a:srgbClr val="FFFFFF"/>
                </a:highlight>
                <a:latin typeface="Unbounded"/>
                <a:ea typeface="Unbounded"/>
                <a:cs typeface="Unbounded"/>
                <a:sym typeface="Unbounded"/>
              </a:rPr>
              <a:t> ……</a:t>
            </a:r>
            <a:r>
              <a:rPr lang="en" sz="900">
                <a:solidFill>
                  <a:srgbClr val="2D3B45"/>
                </a:solidFill>
                <a:highlight>
                  <a:srgbClr val="FFFFFF"/>
                </a:highlight>
                <a:latin typeface="Unbounded"/>
                <a:ea typeface="Unbounded"/>
                <a:cs typeface="Unbounded"/>
                <a:sym typeface="Unbounded"/>
              </a:rPr>
              <a:t>I’m curious about how you conducted the manual validation for the Google Translate API results—did you randomly sample translations for accuracy checks? </a:t>
            </a:r>
            <a:r>
              <a:rPr lang="en" sz="900">
                <a:solidFill>
                  <a:srgbClr val="2D3B45"/>
                </a:solidFill>
                <a:highlight>
                  <a:srgbClr val="FFFFFF"/>
                </a:highlight>
                <a:latin typeface="Unbounded"/>
                <a:ea typeface="Unbounded"/>
                <a:cs typeface="Unbounded"/>
                <a:sym typeface="Unbounded"/>
              </a:rPr>
              <a:t> ……</a:t>
            </a:r>
            <a:endParaRPr sz="900">
              <a:solidFill>
                <a:srgbClr val="2D3B45"/>
              </a:solidFill>
              <a:highlight>
                <a:srgbClr val="FFFFFF"/>
              </a:highlight>
              <a:latin typeface="Unbounded"/>
              <a:ea typeface="Unbounded"/>
              <a:cs typeface="Unbounded"/>
              <a:sym typeface="Unbounded"/>
            </a:endParaRPr>
          </a:p>
          <a:p>
            <a:pPr indent="0" lvl="0" marL="0" rtl="0" algn="l">
              <a:lnSpc>
                <a:spcPct val="100000"/>
              </a:lnSpc>
              <a:spcBef>
                <a:spcPts val="1200"/>
              </a:spcBef>
              <a:spcAft>
                <a:spcPts val="0"/>
              </a:spcAft>
              <a:buNone/>
            </a:pPr>
            <a:r>
              <a:rPr b="1" lang="en" sz="900">
                <a:solidFill>
                  <a:schemeClr val="dk1"/>
                </a:solidFill>
                <a:latin typeface="Unbounded"/>
                <a:ea typeface="Unbounded"/>
                <a:cs typeface="Unbounded"/>
                <a:sym typeface="Unbounded"/>
              </a:rPr>
              <a:t>We saved the results separately after using the Google Translate API. For the city-level data, which is relatively large, we applied random sampling. For the country-level data, which is relatively smaller, we manually verified each entry.</a:t>
            </a:r>
            <a:endParaRPr b="1" sz="900">
              <a:solidFill>
                <a:schemeClr val="dk1"/>
              </a:solidFill>
              <a:latin typeface="Unbounded"/>
              <a:ea typeface="Unbounded"/>
              <a:cs typeface="Unbounded"/>
              <a:sym typeface="Unbounded"/>
            </a:endParaRPr>
          </a:p>
          <a:p>
            <a:pPr indent="-285750" lvl="0" marL="457200" rtl="0" algn="l">
              <a:lnSpc>
                <a:spcPct val="100000"/>
              </a:lnSpc>
              <a:spcBef>
                <a:spcPts val="1200"/>
              </a:spcBef>
              <a:spcAft>
                <a:spcPts val="0"/>
              </a:spcAft>
              <a:buClr>
                <a:srgbClr val="2D3B45"/>
              </a:buClr>
              <a:buSzPts val="900"/>
              <a:buFont typeface="Unbounded"/>
              <a:buAutoNum type="arabicPeriod"/>
            </a:pPr>
            <a:r>
              <a:rPr lang="en" sz="900">
                <a:solidFill>
                  <a:srgbClr val="2D3B45"/>
                </a:solidFill>
                <a:highlight>
                  <a:srgbClr val="FFFFFF"/>
                </a:highlight>
                <a:latin typeface="Unbounded"/>
                <a:ea typeface="Unbounded"/>
                <a:cs typeface="Unbounded"/>
                <a:sym typeface="Unbounded"/>
              </a:rPr>
              <a:t>……Curious on how to standardize city and country names……</a:t>
            </a:r>
            <a:endParaRPr sz="900">
              <a:solidFill>
                <a:srgbClr val="2D3B45"/>
              </a:solidFill>
              <a:highlight>
                <a:srgbClr val="FFFFFF"/>
              </a:highlight>
              <a:latin typeface="Unbounded"/>
              <a:ea typeface="Unbounded"/>
              <a:cs typeface="Unbounded"/>
              <a:sym typeface="Unbounded"/>
            </a:endParaRPr>
          </a:p>
          <a:p>
            <a:pPr indent="0" lvl="0" marL="0" rtl="0" algn="l">
              <a:lnSpc>
                <a:spcPct val="115000"/>
              </a:lnSpc>
              <a:spcBef>
                <a:spcPts val="1200"/>
              </a:spcBef>
              <a:spcAft>
                <a:spcPts val="0"/>
              </a:spcAft>
              <a:buNone/>
            </a:pPr>
            <a:r>
              <a:rPr b="1" lang="en" sz="900">
                <a:solidFill>
                  <a:schemeClr val="dk1"/>
                </a:solidFill>
                <a:latin typeface="Unbounded"/>
                <a:ea typeface="Unbounded"/>
                <a:cs typeface="Unbounded"/>
                <a:sym typeface="Unbounded"/>
              </a:rPr>
              <a:t>We used tools such as pycountry and geocode to match the country and city names in the data with the built-in information packages, thereby standardizing them.</a:t>
            </a:r>
            <a:endParaRPr b="1" sz="900">
              <a:solidFill>
                <a:schemeClr val="dk1"/>
              </a:solidFill>
              <a:latin typeface="Unbounded"/>
              <a:ea typeface="Unbounded"/>
              <a:cs typeface="Unbounded"/>
              <a:sym typeface="Unbounded"/>
            </a:endParaRPr>
          </a:p>
          <a:p>
            <a:pPr indent="-285750" lvl="0" marL="457200" rtl="0" algn="l">
              <a:lnSpc>
                <a:spcPct val="115000"/>
              </a:lnSpc>
              <a:spcBef>
                <a:spcPts val="1200"/>
              </a:spcBef>
              <a:spcAft>
                <a:spcPts val="0"/>
              </a:spcAft>
              <a:buClr>
                <a:schemeClr val="dk1"/>
              </a:buClr>
              <a:buSzPts val="900"/>
              <a:buFont typeface="Unbounded"/>
              <a:buAutoNum type="arabicPeriod"/>
            </a:pPr>
            <a:r>
              <a:rPr lang="en" sz="900">
                <a:solidFill>
                  <a:srgbClr val="2D3B45"/>
                </a:solidFill>
                <a:highlight>
                  <a:srgbClr val="FFFFFF"/>
                </a:highlight>
                <a:latin typeface="Unbounded"/>
                <a:ea typeface="Unbounded"/>
                <a:cs typeface="Unbounded"/>
                <a:sym typeface="Unbounded"/>
              </a:rPr>
              <a:t>……it would be great to dive deeper into the social science angle—especially looking at global inequality. I’m also curious how this perspective could be explored within a political context, such as technological competition between nations……</a:t>
            </a:r>
            <a:endParaRPr sz="900">
              <a:solidFill>
                <a:schemeClr val="dk1"/>
              </a:solidFill>
              <a:latin typeface="Unbounded"/>
              <a:ea typeface="Unbounded"/>
              <a:cs typeface="Unbounded"/>
              <a:sym typeface="Unbounded"/>
            </a:endParaRPr>
          </a:p>
          <a:p>
            <a:pPr indent="0" lvl="0" marL="0" rtl="0" algn="l">
              <a:lnSpc>
                <a:spcPct val="100000"/>
              </a:lnSpc>
              <a:spcBef>
                <a:spcPts val="1200"/>
              </a:spcBef>
              <a:spcAft>
                <a:spcPts val="0"/>
              </a:spcAft>
              <a:buNone/>
            </a:pPr>
            <a:r>
              <a:rPr b="1" lang="en" sz="900">
                <a:solidFill>
                  <a:srgbClr val="2D3B45"/>
                </a:solidFill>
                <a:highlight>
                  <a:srgbClr val="FFFFFF"/>
                </a:highlight>
                <a:latin typeface="Unbounded"/>
                <a:ea typeface="Unbounded"/>
                <a:cs typeface="Unbounded"/>
                <a:sym typeface="Unbounded"/>
              </a:rPr>
              <a:t>Yes~ We considered this approach as well! Initially, we aimed to conduct a comparative analysis of cities, particularly those with similar endowments but different levels of AI development progress. The discussion would explore whether factors such as policies promoting AI development played a role. This remains a feasible research direction.</a:t>
            </a:r>
            <a:endParaRPr b="1" sz="900">
              <a:solidFill>
                <a:srgbClr val="2D3B45"/>
              </a:solidFill>
              <a:highlight>
                <a:srgbClr val="FFFFFF"/>
              </a:highlight>
              <a:latin typeface="Unbounded"/>
              <a:ea typeface="Unbounded"/>
              <a:cs typeface="Unbounded"/>
              <a:sym typeface="Unbounded"/>
            </a:endParaRPr>
          </a:p>
          <a:p>
            <a:pPr indent="0" lvl="0" marL="0" rtl="0" algn="l">
              <a:lnSpc>
                <a:spcPct val="100000"/>
              </a:lnSpc>
              <a:spcBef>
                <a:spcPts val="1200"/>
              </a:spcBef>
              <a:spcAft>
                <a:spcPts val="0"/>
              </a:spcAft>
              <a:buNone/>
            </a:pPr>
            <a:r>
              <a:t/>
            </a:r>
            <a:endParaRPr b="1" sz="1100">
              <a:solidFill>
                <a:srgbClr val="2D3B45"/>
              </a:solidFill>
              <a:highlight>
                <a:srgbClr val="FFFFFF"/>
              </a:highlight>
            </a:endParaRPr>
          </a:p>
          <a:p>
            <a:pPr indent="0" lvl="0" marL="0" rtl="0" algn="l">
              <a:lnSpc>
                <a:spcPct val="115000"/>
              </a:lnSpc>
              <a:spcBef>
                <a:spcPts val="1200"/>
              </a:spcBef>
              <a:spcAft>
                <a:spcPts val="1200"/>
              </a:spcAft>
              <a:buNone/>
            </a:pPr>
            <a:r>
              <a:t/>
            </a:r>
            <a:endParaRPr b="1" sz="1200">
              <a:solidFill>
                <a:srgbClr val="2D3B45"/>
              </a:solidFill>
              <a:highlight>
                <a:srgbClr val="FFFFFF"/>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0"/>
          <p:cNvSpPr txBox="1"/>
          <p:nvPr>
            <p:ph idx="1" type="subTitle"/>
          </p:nvPr>
        </p:nvSpPr>
        <p:spPr>
          <a:xfrm>
            <a:off x="3711750" y="1720500"/>
            <a:ext cx="2049300" cy="172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None/>
            </a:pPr>
            <a:r>
              <a:rPr lang="en"/>
              <a:t>Description of Topic</a:t>
            </a:r>
            <a:endParaRPr/>
          </a:p>
        </p:txBody>
      </p:sp>
      <p:sp>
        <p:nvSpPr>
          <p:cNvPr id="613" name="Google Shape;613;p60"/>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614" name="Google Shape;614;p60"/>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615" name="Google Shape;615;p60"/>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616" name="Google Shape;616;p60"/>
          <p:cNvSpPr txBox="1"/>
          <p:nvPr>
            <p:ph idx="1" type="subTitle"/>
          </p:nvPr>
        </p:nvSpPr>
        <p:spPr>
          <a:xfrm>
            <a:off x="751950" y="1820100"/>
            <a:ext cx="2849700" cy="28845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404040"/>
                </a:solidFill>
              </a:rPr>
              <a:t>Key Focus:</a:t>
            </a:r>
            <a:endParaRPr b="1" sz="1200">
              <a:solidFill>
                <a:srgbClr val="404040"/>
              </a:solidFill>
            </a:endParaRPr>
          </a:p>
          <a:p>
            <a:pPr indent="-304800" lvl="0" marL="457200" rtl="0" algn="l">
              <a:lnSpc>
                <a:spcPct val="115000"/>
              </a:lnSpc>
              <a:spcBef>
                <a:spcPts val="300"/>
              </a:spcBef>
              <a:spcAft>
                <a:spcPts val="0"/>
              </a:spcAft>
              <a:buClr>
                <a:srgbClr val="404040"/>
              </a:buClr>
              <a:buSzPts val="1200"/>
              <a:buChar char="●"/>
            </a:pPr>
            <a:r>
              <a:rPr lang="en" sz="1200">
                <a:solidFill>
                  <a:srgbClr val="404040"/>
                </a:solidFill>
              </a:rPr>
              <a:t>Analyze global spatial patterns of open-source AI development.</a:t>
            </a:r>
            <a:endParaRPr sz="1200">
              <a:solidFill>
                <a:srgbClr val="404040"/>
              </a:solidFill>
            </a:endParaRPr>
          </a:p>
          <a:p>
            <a:pPr indent="-304800" lvl="0" marL="457200" rtl="0" algn="l">
              <a:lnSpc>
                <a:spcPct val="115000"/>
              </a:lnSpc>
              <a:spcBef>
                <a:spcPts val="0"/>
              </a:spcBef>
              <a:spcAft>
                <a:spcPts val="0"/>
              </a:spcAft>
              <a:buClr>
                <a:srgbClr val="404040"/>
              </a:buClr>
              <a:buSzPts val="1200"/>
              <a:buChar char="●"/>
            </a:pPr>
            <a:r>
              <a:rPr lang="en" sz="1200">
                <a:solidFill>
                  <a:srgbClr val="404040"/>
                </a:solidFill>
              </a:rPr>
              <a:t>Explore socioeconomic drivers (GDP, education, scholar publication).</a:t>
            </a:r>
            <a:endParaRPr/>
          </a:p>
        </p:txBody>
      </p:sp>
      <p:sp>
        <p:nvSpPr>
          <p:cNvPr id="617" name="Google Shape;617;p60"/>
          <p:cNvSpPr txBox="1"/>
          <p:nvPr>
            <p:ph idx="1" type="subTitle"/>
          </p:nvPr>
        </p:nvSpPr>
        <p:spPr>
          <a:xfrm>
            <a:off x="5871150" y="438900"/>
            <a:ext cx="2849700" cy="2884500"/>
          </a:xfrm>
          <a:prstGeom prst="rect">
            <a:avLst/>
          </a:prstGeom>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rPr b="1" lang="en" sz="1200">
                <a:solidFill>
                  <a:schemeClr val="dk2"/>
                </a:solidFill>
              </a:rPr>
              <a:t>Significance:</a:t>
            </a:r>
            <a:endParaRPr b="1" sz="1200">
              <a:solidFill>
                <a:schemeClr val="dk2"/>
              </a:solidFill>
            </a:endParaRPr>
          </a:p>
          <a:p>
            <a:pPr indent="-304800" lvl="0" marL="457200" rtl="0" algn="l">
              <a:lnSpc>
                <a:spcPct val="115000"/>
              </a:lnSpc>
              <a:spcBef>
                <a:spcPts val="600"/>
              </a:spcBef>
              <a:spcAft>
                <a:spcPts val="0"/>
              </a:spcAft>
              <a:buClr>
                <a:schemeClr val="dk2"/>
              </a:buClr>
              <a:buSzPts val="1200"/>
              <a:buChar char="●"/>
            </a:pPr>
            <a:r>
              <a:rPr lang="en" sz="1200">
                <a:solidFill>
                  <a:schemeClr val="dk2"/>
                </a:solidFill>
              </a:rPr>
              <a:t>Democratizing AI innovation vs. persistent geographic inequality.</a:t>
            </a:r>
            <a:endParaRPr sz="1200">
              <a:solidFill>
                <a:schemeClr val="dk2"/>
              </a:solidFill>
            </a:endParaRPr>
          </a:p>
          <a:p>
            <a:pPr indent="-304800" lvl="0" marL="457200" rtl="0" algn="l">
              <a:lnSpc>
                <a:spcPct val="115000"/>
              </a:lnSpc>
              <a:spcBef>
                <a:spcPts val="0"/>
              </a:spcBef>
              <a:spcAft>
                <a:spcPts val="0"/>
              </a:spcAft>
              <a:buClr>
                <a:schemeClr val="dk2"/>
              </a:buClr>
              <a:buSzPts val="1200"/>
              <a:buChar char="●"/>
            </a:pPr>
            <a:r>
              <a:rPr lang="en" sz="1200">
                <a:solidFill>
                  <a:schemeClr val="dk2"/>
                </a:solidFill>
              </a:rPr>
              <a:t>Policy implications for equitable technological access.</a:t>
            </a:r>
            <a:endParaRPr b="1" sz="1200">
              <a:solidFill>
                <a:schemeClr val="dk2"/>
              </a:solidFill>
            </a:endParaRPr>
          </a:p>
        </p:txBody>
      </p:sp>
      <p:sp>
        <p:nvSpPr>
          <p:cNvPr id="618" name="Google Shape;618;p60"/>
          <p:cNvSpPr txBox="1"/>
          <p:nvPr>
            <p:ph idx="4294967295" type="title"/>
          </p:nvPr>
        </p:nvSpPr>
        <p:spPr>
          <a:xfrm>
            <a:off x="497042" y="160550"/>
            <a:ext cx="2766900" cy="6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solidFill>
                  <a:schemeClr val="lt1"/>
                </a:solidFill>
              </a:rPr>
              <a:t>Introduction</a:t>
            </a:r>
            <a:endParaRPr sz="2700">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96"/>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1043" name="Google Shape;1043;p96"/>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1044" name="Google Shape;1044;p96"/>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1045" name="Google Shape;1045;p96"/>
          <p:cNvSpPr txBox="1"/>
          <p:nvPr>
            <p:ph idx="4294967295" type="title"/>
          </p:nvPr>
        </p:nvSpPr>
        <p:spPr>
          <a:xfrm>
            <a:off x="3155400" y="247325"/>
            <a:ext cx="3622800" cy="6876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chemeClr val="dk2"/>
                </a:solidFill>
              </a:rPr>
              <a:t>Questions Response:</a:t>
            </a:r>
            <a:endParaRPr b="1" sz="1600">
              <a:solidFill>
                <a:schemeClr val="dk2"/>
              </a:solidFill>
            </a:endParaRPr>
          </a:p>
          <a:p>
            <a:pPr indent="0" lvl="0" marL="0" rtl="0" algn="l">
              <a:lnSpc>
                <a:spcPct val="115000"/>
              </a:lnSpc>
              <a:spcBef>
                <a:spcPts val="1200"/>
              </a:spcBef>
              <a:spcAft>
                <a:spcPts val="0"/>
              </a:spcAft>
              <a:buNone/>
            </a:pPr>
            <a:r>
              <a:t/>
            </a:r>
            <a:endParaRPr b="1" sz="1600"/>
          </a:p>
          <a:p>
            <a:pPr indent="0" lvl="0" marL="0" rtl="0" algn="l">
              <a:lnSpc>
                <a:spcPct val="115000"/>
              </a:lnSpc>
              <a:spcBef>
                <a:spcPts val="1200"/>
              </a:spcBef>
              <a:spcAft>
                <a:spcPts val="1200"/>
              </a:spcAft>
              <a:buClr>
                <a:schemeClr val="dk1"/>
              </a:buClr>
              <a:buSzPts val="1100"/>
              <a:buFont typeface="Arial"/>
              <a:buNone/>
            </a:pPr>
            <a:r>
              <a:t/>
            </a:r>
            <a:endParaRPr b="1" sz="1100">
              <a:latin typeface="Arial"/>
              <a:ea typeface="Arial"/>
              <a:cs typeface="Arial"/>
              <a:sym typeface="Arial"/>
            </a:endParaRPr>
          </a:p>
        </p:txBody>
      </p:sp>
      <p:sp>
        <p:nvSpPr>
          <p:cNvPr id="1046" name="Google Shape;1046;p96"/>
          <p:cNvSpPr txBox="1"/>
          <p:nvPr/>
        </p:nvSpPr>
        <p:spPr>
          <a:xfrm>
            <a:off x="563525" y="1078100"/>
            <a:ext cx="8238300" cy="469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2D3B45"/>
                </a:solidFill>
                <a:highlight>
                  <a:srgbClr val="FFFFFF"/>
                </a:highlight>
                <a:latin typeface="Unbounded"/>
                <a:ea typeface="Unbounded"/>
                <a:cs typeface="Unbounded"/>
                <a:sym typeface="Unbounded"/>
              </a:rPr>
              <a:t>5.  ……the limitations of using GitHub as a primary data source for AI development……</a:t>
            </a:r>
            <a:endParaRPr sz="1000">
              <a:solidFill>
                <a:srgbClr val="2D3B45"/>
              </a:solidFill>
              <a:highlight>
                <a:srgbClr val="FFFFFF"/>
              </a:highlight>
              <a:latin typeface="Unbounded"/>
              <a:ea typeface="Unbounded"/>
              <a:cs typeface="Unbounded"/>
              <a:sym typeface="Unbounded"/>
            </a:endParaRPr>
          </a:p>
          <a:p>
            <a:pPr indent="0" lvl="0" marL="0" rtl="0" algn="l">
              <a:lnSpc>
                <a:spcPct val="100000"/>
              </a:lnSpc>
              <a:spcBef>
                <a:spcPts val="1200"/>
              </a:spcBef>
              <a:spcAft>
                <a:spcPts val="0"/>
              </a:spcAft>
              <a:buNone/>
            </a:pPr>
            <a:r>
              <a:rPr b="1" lang="en" sz="1000">
                <a:solidFill>
                  <a:schemeClr val="dk1"/>
                </a:solidFill>
                <a:latin typeface="Unbounded"/>
                <a:ea typeface="Unbounded"/>
                <a:cs typeface="Unbounded"/>
                <a:sym typeface="Unbounded"/>
              </a:rPr>
              <a:t>Thank you for your question.</a:t>
            </a:r>
            <a:r>
              <a:rPr b="1" lang="en" sz="1000">
                <a:solidFill>
                  <a:schemeClr val="dk1"/>
                </a:solidFill>
                <a:latin typeface="Unbounded"/>
                <a:ea typeface="Unbounded"/>
                <a:cs typeface="Unbounded"/>
                <a:sym typeface="Unbounded"/>
              </a:rPr>
              <a:t> We indeed haven’t verified GitHub’s global usage distribution; we only know that it has a large user base and that previous researchers have used GitHub-related data. Our initial reasoning was that, since we are focusing on participation in open-source projects, GitHub data </a:t>
            </a:r>
            <a:r>
              <a:rPr b="1" lang="en" sz="1000">
                <a:solidFill>
                  <a:schemeClr val="dk1"/>
                </a:solidFill>
                <a:latin typeface="Unbounded"/>
                <a:ea typeface="Unbounded"/>
                <a:cs typeface="Unbounded"/>
                <a:sym typeface="Unbounded"/>
              </a:rPr>
              <a:t>can </a:t>
            </a:r>
            <a:r>
              <a:rPr b="1" lang="en" sz="1000">
                <a:solidFill>
                  <a:schemeClr val="dk1"/>
                </a:solidFill>
                <a:latin typeface="Unbounded"/>
                <a:ea typeface="Unbounded"/>
                <a:cs typeface="Unbounded"/>
                <a:sym typeface="Unbounded"/>
              </a:rPr>
              <a:t>reflect certain aspects of this engagement. B</a:t>
            </a:r>
            <a:r>
              <a:rPr b="1" lang="en" sz="1000">
                <a:solidFill>
                  <a:schemeClr val="dk1"/>
                </a:solidFill>
                <a:latin typeface="Unbounded"/>
                <a:ea typeface="Unbounded"/>
                <a:cs typeface="Unbounded"/>
                <a:sym typeface="Unbounded"/>
              </a:rPr>
              <a:t>ut y</a:t>
            </a:r>
            <a:r>
              <a:rPr b="1" lang="en" sz="1000">
                <a:solidFill>
                  <a:schemeClr val="dk1"/>
                </a:solidFill>
                <a:latin typeface="Unbounded"/>
                <a:ea typeface="Unbounded"/>
                <a:cs typeface="Unbounded"/>
                <a:sym typeface="Unbounded"/>
              </a:rPr>
              <a:t>ou raise a </a:t>
            </a:r>
            <a:r>
              <a:rPr b="1" lang="en" sz="1000">
                <a:solidFill>
                  <a:schemeClr val="dk1"/>
                </a:solidFill>
                <a:latin typeface="Unbounded"/>
                <a:ea typeface="Unbounded"/>
                <a:cs typeface="Unbounded"/>
                <a:sym typeface="Unbounded"/>
              </a:rPr>
              <a:t>reasonable</a:t>
            </a:r>
            <a:r>
              <a:rPr b="1" lang="en" sz="1000">
                <a:solidFill>
                  <a:schemeClr val="dk1"/>
                </a:solidFill>
                <a:latin typeface="Unbounded"/>
                <a:ea typeface="Unbounded"/>
                <a:cs typeface="Unbounded"/>
                <a:sym typeface="Unbounded"/>
              </a:rPr>
              <a:t> point—perhaps we should first confirm this assumption to reduce potential bias in our analysis.</a:t>
            </a:r>
            <a:endParaRPr b="1" sz="1000">
              <a:solidFill>
                <a:schemeClr val="dk1"/>
              </a:solidFill>
              <a:latin typeface="Unbounded"/>
              <a:ea typeface="Unbounded"/>
              <a:cs typeface="Unbounded"/>
              <a:sym typeface="Unbounded"/>
            </a:endParaRPr>
          </a:p>
          <a:p>
            <a:pPr indent="0" lvl="0" marL="0" rtl="0" algn="l">
              <a:lnSpc>
                <a:spcPct val="100000"/>
              </a:lnSpc>
              <a:spcBef>
                <a:spcPts val="1200"/>
              </a:spcBef>
              <a:spcAft>
                <a:spcPts val="0"/>
              </a:spcAft>
              <a:buNone/>
            </a:pPr>
            <a:r>
              <a:rPr lang="en" sz="1000">
                <a:solidFill>
                  <a:srgbClr val="2D3B45"/>
                </a:solidFill>
                <a:highlight>
                  <a:srgbClr val="FFFFFF"/>
                </a:highlight>
                <a:latin typeface="Unbounded"/>
                <a:ea typeface="Unbounded"/>
                <a:cs typeface="Unbounded"/>
                <a:sym typeface="Unbounded"/>
              </a:rPr>
              <a:t>6.  ……incorporate number of universities in those cities/countries……</a:t>
            </a:r>
            <a:endParaRPr sz="1000">
              <a:solidFill>
                <a:srgbClr val="2D3B45"/>
              </a:solidFill>
              <a:highlight>
                <a:srgbClr val="FFFFFF"/>
              </a:highlight>
              <a:latin typeface="Unbounded"/>
              <a:ea typeface="Unbounded"/>
              <a:cs typeface="Unbounded"/>
              <a:sym typeface="Unbounded"/>
            </a:endParaRPr>
          </a:p>
          <a:p>
            <a:pPr indent="0" lvl="0" marL="0" rtl="0" algn="l">
              <a:lnSpc>
                <a:spcPct val="100000"/>
              </a:lnSpc>
              <a:spcBef>
                <a:spcPts val="1200"/>
              </a:spcBef>
              <a:spcAft>
                <a:spcPts val="0"/>
              </a:spcAft>
              <a:buNone/>
            </a:pPr>
            <a:r>
              <a:rPr b="1" lang="en" sz="1000">
                <a:solidFill>
                  <a:schemeClr val="dk1"/>
                </a:solidFill>
                <a:latin typeface="Unbounded"/>
                <a:ea typeface="Unbounded"/>
                <a:cs typeface="Unbounded"/>
                <a:sym typeface="Unbounded"/>
              </a:rPr>
              <a:t>Yes, you’re right. </a:t>
            </a:r>
            <a:r>
              <a:rPr b="1" lang="en" sz="1000">
                <a:solidFill>
                  <a:schemeClr val="dk1"/>
                </a:solidFill>
                <a:latin typeface="Unbounded"/>
                <a:ea typeface="Unbounded"/>
                <a:cs typeface="Unbounded"/>
                <a:sym typeface="Unbounded"/>
              </a:rPr>
              <a:t>.We initially intended to integrate university/research institute data into our dataset but couldn’t find high-quality data sources at the time. Thank you for pointing this out!</a:t>
            </a:r>
            <a:endParaRPr b="1" sz="1000">
              <a:solidFill>
                <a:schemeClr val="dk1"/>
              </a:solidFill>
              <a:latin typeface="Unbounded"/>
              <a:ea typeface="Unbounded"/>
              <a:cs typeface="Unbounded"/>
              <a:sym typeface="Unbounded"/>
            </a:endParaRPr>
          </a:p>
          <a:p>
            <a:pPr indent="0" lvl="0" marL="0" rtl="0" algn="l">
              <a:lnSpc>
                <a:spcPct val="100000"/>
              </a:lnSpc>
              <a:spcBef>
                <a:spcPts val="1200"/>
              </a:spcBef>
              <a:spcAft>
                <a:spcPts val="0"/>
              </a:spcAft>
              <a:buNone/>
            </a:pPr>
            <a:r>
              <a:rPr lang="en" sz="1000">
                <a:solidFill>
                  <a:srgbClr val="2D3B45"/>
                </a:solidFill>
                <a:highlight>
                  <a:srgbClr val="FFFFFF"/>
                </a:highlight>
                <a:latin typeface="Unbounded"/>
                <a:ea typeface="Unbounded"/>
                <a:cs typeface="Unbounded"/>
                <a:sym typeface="Unbounded"/>
              </a:rPr>
              <a:t>7. </a:t>
            </a:r>
            <a:r>
              <a:rPr lang="en" sz="1000">
                <a:solidFill>
                  <a:srgbClr val="2D3B45"/>
                </a:solidFill>
                <a:highlight>
                  <a:srgbClr val="FFFFFF"/>
                </a:highlight>
                <a:latin typeface="Unbounded"/>
                <a:ea typeface="Unbounded"/>
                <a:cs typeface="Unbounded"/>
                <a:sym typeface="Unbounded"/>
              </a:rPr>
              <a:t>…</a:t>
            </a:r>
            <a:r>
              <a:rPr lang="en" sz="1000">
                <a:solidFill>
                  <a:srgbClr val="2D3B45"/>
                </a:solidFill>
                <a:highlight>
                  <a:srgbClr val="FFFFFF"/>
                </a:highlight>
                <a:latin typeface="Unbounded"/>
                <a:ea typeface="Unbounded"/>
                <a:cs typeface="Unbounded"/>
                <a:sym typeface="Unbounded"/>
              </a:rPr>
              <a:t>…to explore whether government AI policies or funding initiatives influence…</a:t>
            </a:r>
            <a:r>
              <a:rPr lang="en" sz="1000">
                <a:solidFill>
                  <a:srgbClr val="2D3B45"/>
                </a:solidFill>
                <a:highlight>
                  <a:srgbClr val="FFFFFF"/>
                </a:highlight>
                <a:latin typeface="Unbounded"/>
                <a:ea typeface="Unbounded"/>
                <a:cs typeface="Unbounded"/>
                <a:sym typeface="Unbounded"/>
              </a:rPr>
              <a:t>…</a:t>
            </a:r>
            <a:endParaRPr sz="1000">
              <a:solidFill>
                <a:srgbClr val="2D3B45"/>
              </a:solidFill>
              <a:highlight>
                <a:srgbClr val="FFFFFF"/>
              </a:highlight>
              <a:latin typeface="Unbounded"/>
              <a:ea typeface="Unbounded"/>
              <a:cs typeface="Unbounded"/>
              <a:sym typeface="Unbounded"/>
            </a:endParaRPr>
          </a:p>
          <a:p>
            <a:pPr indent="0" lvl="0" marL="0" rtl="0" algn="l">
              <a:lnSpc>
                <a:spcPct val="115000"/>
              </a:lnSpc>
              <a:spcBef>
                <a:spcPts val="1200"/>
              </a:spcBef>
              <a:spcAft>
                <a:spcPts val="0"/>
              </a:spcAft>
              <a:buNone/>
            </a:pPr>
            <a:r>
              <a:rPr b="1" lang="en" sz="1000">
                <a:solidFill>
                  <a:schemeClr val="dk1"/>
                </a:solidFill>
                <a:latin typeface="Unbounded"/>
                <a:ea typeface="Unbounded"/>
                <a:cs typeface="Unbounded"/>
                <a:sym typeface="Unbounded"/>
              </a:rPr>
              <a:t>Yes! These are crucial institutional and policy variables. Thank you for your question!</a:t>
            </a:r>
            <a:endParaRPr b="1" sz="1000">
              <a:solidFill>
                <a:schemeClr val="dk1"/>
              </a:solidFill>
              <a:latin typeface="Unbounded"/>
              <a:ea typeface="Unbounded"/>
              <a:cs typeface="Unbounded"/>
              <a:sym typeface="Unbounded"/>
            </a:endParaRPr>
          </a:p>
          <a:p>
            <a:pPr indent="0" lvl="0" marL="0" rtl="0" algn="l">
              <a:lnSpc>
                <a:spcPct val="115000"/>
              </a:lnSpc>
              <a:spcBef>
                <a:spcPts val="1200"/>
              </a:spcBef>
              <a:spcAft>
                <a:spcPts val="0"/>
              </a:spcAft>
              <a:buNone/>
            </a:pPr>
            <a:r>
              <a:rPr lang="en" sz="1000">
                <a:solidFill>
                  <a:srgbClr val="2D3B45"/>
                </a:solidFill>
                <a:highlight>
                  <a:srgbClr val="FFFFFF"/>
                </a:highlight>
                <a:latin typeface="Unbounded"/>
                <a:ea typeface="Unbounded"/>
                <a:cs typeface="Unbounded"/>
                <a:sym typeface="Unbounded"/>
              </a:rPr>
              <a:t>8. </a:t>
            </a:r>
            <a:r>
              <a:rPr lang="en" sz="1000">
                <a:solidFill>
                  <a:srgbClr val="2D3B45"/>
                </a:solidFill>
                <a:highlight>
                  <a:srgbClr val="FFFFFF"/>
                </a:highlight>
                <a:latin typeface="Unbounded"/>
                <a:ea typeface="Unbounded"/>
                <a:cs typeface="Unbounded"/>
                <a:sym typeface="Unbounded"/>
              </a:rPr>
              <a:t>……</a:t>
            </a:r>
            <a:r>
              <a:rPr lang="en" sz="1000">
                <a:solidFill>
                  <a:srgbClr val="2D3B45"/>
                </a:solidFill>
                <a:highlight>
                  <a:srgbClr val="FFFFFF"/>
                </a:highlight>
                <a:latin typeface="Unbounded"/>
                <a:ea typeface="Unbounded"/>
                <a:cs typeface="Unbounded"/>
                <a:sym typeface="Unbounded"/>
              </a:rPr>
              <a:t>Very curious about your method of making the interactive map</a:t>
            </a:r>
            <a:r>
              <a:rPr lang="en" sz="1000">
                <a:solidFill>
                  <a:srgbClr val="2D3B45"/>
                </a:solidFill>
                <a:highlight>
                  <a:srgbClr val="FFFFFF"/>
                </a:highlight>
                <a:latin typeface="Unbounded"/>
                <a:ea typeface="Unbounded"/>
                <a:cs typeface="Unbounded"/>
                <a:sym typeface="Unbounded"/>
              </a:rPr>
              <a:t>……</a:t>
            </a:r>
            <a:endParaRPr sz="1000">
              <a:solidFill>
                <a:srgbClr val="2D3B45"/>
              </a:solidFill>
              <a:highlight>
                <a:srgbClr val="FFFFFF"/>
              </a:highlight>
              <a:latin typeface="Unbounded"/>
              <a:ea typeface="Unbounded"/>
              <a:cs typeface="Unbounded"/>
              <a:sym typeface="Unbounded"/>
            </a:endParaRPr>
          </a:p>
          <a:p>
            <a:pPr indent="0" lvl="0" marL="0" rtl="0" algn="l">
              <a:lnSpc>
                <a:spcPct val="115000"/>
              </a:lnSpc>
              <a:spcBef>
                <a:spcPts val="1200"/>
              </a:spcBef>
              <a:spcAft>
                <a:spcPts val="0"/>
              </a:spcAft>
              <a:buNone/>
            </a:pPr>
            <a:r>
              <a:rPr b="1" lang="en" sz="1000">
                <a:solidFill>
                  <a:schemeClr val="dk1"/>
                </a:solidFill>
                <a:latin typeface="Unbounded"/>
                <a:ea typeface="Unbounded"/>
                <a:cs typeface="Unbounded"/>
                <a:sym typeface="Unbounded"/>
              </a:rPr>
              <a:t>We used OpenStreetMaps and Google Maps API to locate each contributors’ locations and return their latitudes and longitudes, with that we use the Folium Map function to generate the interactive map, we also set the function to pop up each contributor’s location and their specific information. </a:t>
            </a:r>
            <a:endParaRPr b="1" sz="1000">
              <a:solidFill>
                <a:srgbClr val="2D3B45"/>
              </a:solidFill>
              <a:highlight>
                <a:srgbClr val="FFFFFF"/>
              </a:highlight>
              <a:latin typeface="Unbounded"/>
              <a:ea typeface="Unbounded"/>
              <a:cs typeface="Unbounded"/>
              <a:sym typeface="Unbounded"/>
            </a:endParaRPr>
          </a:p>
          <a:p>
            <a:pPr indent="0" lvl="0" marL="0" rtl="0" algn="l">
              <a:lnSpc>
                <a:spcPct val="115000"/>
              </a:lnSpc>
              <a:spcBef>
                <a:spcPts val="1200"/>
              </a:spcBef>
              <a:spcAft>
                <a:spcPts val="0"/>
              </a:spcAft>
              <a:buNone/>
            </a:pPr>
            <a:r>
              <a:t/>
            </a:r>
            <a:endParaRPr b="1" sz="1100">
              <a:solidFill>
                <a:srgbClr val="2D3B45"/>
              </a:solidFill>
              <a:highlight>
                <a:srgbClr val="FFFFFF"/>
              </a:highlight>
            </a:endParaRPr>
          </a:p>
          <a:p>
            <a:pPr indent="0" lvl="0" marL="0" rtl="0" algn="l">
              <a:lnSpc>
                <a:spcPct val="100000"/>
              </a:lnSpc>
              <a:spcBef>
                <a:spcPts val="1200"/>
              </a:spcBef>
              <a:spcAft>
                <a:spcPts val="0"/>
              </a:spcAft>
              <a:buNone/>
            </a:pPr>
            <a:r>
              <a:t/>
            </a:r>
            <a:endParaRPr b="1" sz="1100">
              <a:solidFill>
                <a:srgbClr val="2D3B45"/>
              </a:solidFill>
              <a:highlight>
                <a:srgbClr val="FFFFFF"/>
              </a:highlight>
            </a:endParaRPr>
          </a:p>
          <a:p>
            <a:pPr indent="0" lvl="0" marL="0" rtl="0" algn="l">
              <a:lnSpc>
                <a:spcPct val="115000"/>
              </a:lnSpc>
              <a:spcBef>
                <a:spcPts val="1200"/>
              </a:spcBef>
              <a:spcAft>
                <a:spcPts val="1200"/>
              </a:spcAft>
              <a:buNone/>
            </a:pPr>
            <a:r>
              <a:t/>
            </a:r>
            <a:endParaRPr b="1" sz="1200">
              <a:solidFill>
                <a:srgbClr val="2D3B45"/>
              </a:solidFill>
              <a:highlight>
                <a:srgbClr val="FFFFFF"/>
              </a:high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97"/>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1052" name="Google Shape;1052;p97"/>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1053" name="Google Shape;1053;p97"/>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1054" name="Google Shape;1054;p97"/>
          <p:cNvSpPr txBox="1"/>
          <p:nvPr>
            <p:ph idx="4294967295" type="title"/>
          </p:nvPr>
        </p:nvSpPr>
        <p:spPr>
          <a:xfrm>
            <a:off x="3155400" y="247325"/>
            <a:ext cx="3622800" cy="687600"/>
          </a:xfrm>
          <a:prstGeom prst="rect">
            <a:avLst/>
          </a:prstGeom>
          <a:solidFill>
            <a:schemeClr val="lt1"/>
          </a:solidFill>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600">
                <a:solidFill>
                  <a:schemeClr val="dk2"/>
                </a:solidFill>
              </a:rPr>
              <a:t>Questions Response:</a:t>
            </a:r>
            <a:endParaRPr b="1" sz="1600">
              <a:solidFill>
                <a:schemeClr val="dk2"/>
              </a:solidFill>
            </a:endParaRPr>
          </a:p>
          <a:p>
            <a:pPr indent="0" lvl="0" marL="0" rtl="0" algn="l">
              <a:lnSpc>
                <a:spcPct val="115000"/>
              </a:lnSpc>
              <a:spcBef>
                <a:spcPts val="1200"/>
              </a:spcBef>
              <a:spcAft>
                <a:spcPts val="0"/>
              </a:spcAft>
              <a:buNone/>
            </a:pPr>
            <a:r>
              <a:t/>
            </a:r>
            <a:endParaRPr b="1" sz="1600"/>
          </a:p>
          <a:p>
            <a:pPr indent="0" lvl="0" marL="0" rtl="0" algn="l">
              <a:lnSpc>
                <a:spcPct val="115000"/>
              </a:lnSpc>
              <a:spcBef>
                <a:spcPts val="1200"/>
              </a:spcBef>
              <a:spcAft>
                <a:spcPts val="1200"/>
              </a:spcAft>
              <a:buClr>
                <a:schemeClr val="dk1"/>
              </a:buClr>
              <a:buSzPts val="1100"/>
              <a:buFont typeface="Arial"/>
              <a:buNone/>
            </a:pPr>
            <a:r>
              <a:t/>
            </a:r>
            <a:endParaRPr b="1" sz="1100">
              <a:latin typeface="Arial"/>
              <a:ea typeface="Arial"/>
              <a:cs typeface="Arial"/>
              <a:sym typeface="Arial"/>
            </a:endParaRPr>
          </a:p>
        </p:txBody>
      </p:sp>
      <p:sp>
        <p:nvSpPr>
          <p:cNvPr id="1055" name="Google Shape;1055;p97"/>
          <p:cNvSpPr txBox="1"/>
          <p:nvPr/>
        </p:nvSpPr>
        <p:spPr>
          <a:xfrm>
            <a:off x="563525" y="1013725"/>
            <a:ext cx="8395500" cy="5004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000">
                <a:solidFill>
                  <a:srgbClr val="2D3B45"/>
                </a:solidFill>
                <a:highlight>
                  <a:srgbClr val="FFFFFF"/>
                </a:highlight>
                <a:latin typeface="Unbounded"/>
                <a:ea typeface="Unbounded"/>
                <a:cs typeface="Unbounded"/>
                <a:sym typeface="Unbounded"/>
              </a:rPr>
              <a:t>9.</a:t>
            </a:r>
            <a:r>
              <a:rPr lang="en" sz="1000">
                <a:solidFill>
                  <a:srgbClr val="2D3B45"/>
                </a:solidFill>
                <a:highlight>
                  <a:srgbClr val="FFFFFF"/>
                </a:highlight>
                <a:latin typeface="Unbounded"/>
                <a:ea typeface="Unbounded"/>
                <a:cs typeface="Unbounded"/>
                <a:sym typeface="Unbounded"/>
              </a:rPr>
              <a:t>  ……did you run your regression without the more extreme values to test it……</a:t>
            </a:r>
            <a:endParaRPr sz="1000">
              <a:solidFill>
                <a:srgbClr val="2D3B45"/>
              </a:solidFill>
              <a:highlight>
                <a:srgbClr val="FFFFFF"/>
              </a:highlight>
              <a:latin typeface="Unbounded"/>
              <a:ea typeface="Unbounded"/>
              <a:cs typeface="Unbounded"/>
              <a:sym typeface="Unbounded"/>
            </a:endParaRPr>
          </a:p>
          <a:p>
            <a:pPr indent="0" lvl="0" marL="0" rtl="0" algn="l">
              <a:lnSpc>
                <a:spcPct val="100000"/>
              </a:lnSpc>
              <a:spcBef>
                <a:spcPts val="1200"/>
              </a:spcBef>
              <a:spcAft>
                <a:spcPts val="0"/>
              </a:spcAft>
              <a:buNone/>
            </a:pPr>
            <a:r>
              <a:rPr b="1" lang="en" sz="1000">
                <a:solidFill>
                  <a:schemeClr val="dk1"/>
                </a:solidFill>
                <a:latin typeface="Unbounded"/>
                <a:ea typeface="Unbounded"/>
                <a:cs typeface="Unbounded"/>
                <a:sym typeface="Unbounded"/>
              </a:rPr>
              <a:t>Good question! We did not remove the outliers because our research focuses on the global economy rather than being limited to medium-sized economies. We believe that outliers may be a crucial part of the data rather than mere noise. For example, the United States has a significantly higher GDP than other countries, but it is an essential part of the global economic system. Therefore, we chose to retain these data points to ensure the completeness of our analysis. However, to further examine the robustness of our model, we may need to assess whether these outliers have an excessive impact on the results.</a:t>
            </a:r>
            <a:endParaRPr b="1" sz="1000">
              <a:solidFill>
                <a:schemeClr val="dk1"/>
              </a:solidFill>
              <a:latin typeface="Unbounded"/>
              <a:ea typeface="Unbounded"/>
              <a:cs typeface="Unbounded"/>
              <a:sym typeface="Unbounded"/>
            </a:endParaRPr>
          </a:p>
          <a:p>
            <a:pPr indent="0" lvl="0" marL="0" rtl="0" algn="l">
              <a:lnSpc>
                <a:spcPct val="100000"/>
              </a:lnSpc>
              <a:spcBef>
                <a:spcPts val="1200"/>
              </a:spcBef>
              <a:spcAft>
                <a:spcPts val="0"/>
              </a:spcAft>
              <a:buNone/>
            </a:pPr>
            <a:r>
              <a:rPr lang="en" sz="1000">
                <a:solidFill>
                  <a:srgbClr val="2D3B45"/>
                </a:solidFill>
                <a:highlight>
                  <a:srgbClr val="FFFFFF"/>
                </a:highlight>
                <a:latin typeface="Unbounded"/>
                <a:ea typeface="Unbounded"/>
                <a:cs typeface="Unbounded"/>
                <a:sym typeface="Unbounded"/>
              </a:rPr>
              <a:t>10</a:t>
            </a:r>
            <a:r>
              <a:rPr lang="en" sz="1000">
                <a:solidFill>
                  <a:srgbClr val="2D3B45"/>
                </a:solidFill>
                <a:highlight>
                  <a:srgbClr val="FFFFFF"/>
                </a:highlight>
                <a:latin typeface="Unbounded"/>
                <a:ea typeface="Unbounded"/>
                <a:cs typeface="Unbounded"/>
                <a:sym typeface="Unbounded"/>
              </a:rPr>
              <a:t>.  </a:t>
            </a:r>
            <a:r>
              <a:rPr lang="en" sz="1000">
                <a:solidFill>
                  <a:srgbClr val="2D3B45"/>
                </a:solidFill>
                <a:highlight>
                  <a:srgbClr val="FFFFFF"/>
                </a:highlight>
                <a:latin typeface="Unbounded"/>
                <a:ea typeface="Unbounded"/>
                <a:cs typeface="Unbounded"/>
                <a:sym typeface="Unbounded"/>
              </a:rPr>
              <a:t>……Will you analyze regional disparities within countries? ……Can you track AI talent migration (e.g., where top AI researchers obtained their degrees vs. where they work now).......</a:t>
            </a:r>
            <a:endParaRPr sz="1000">
              <a:solidFill>
                <a:srgbClr val="2D3B45"/>
              </a:solidFill>
              <a:highlight>
                <a:srgbClr val="FFFFFF"/>
              </a:highlight>
              <a:latin typeface="Unbounded"/>
              <a:ea typeface="Unbounded"/>
              <a:cs typeface="Unbounded"/>
              <a:sym typeface="Unbounded"/>
            </a:endParaRPr>
          </a:p>
          <a:p>
            <a:pPr indent="0" lvl="0" marL="0" rtl="0" algn="l">
              <a:lnSpc>
                <a:spcPct val="100000"/>
              </a:lnSpc>
              <a:spcBef>
                <a:spcPts val="1200"/>
              </a:spcBef>
              <a:spcAft>
                <a:spcPts val="0"/>
              </a:spcAft>
              <a:buNone/>
            </a:pPr>
            <a:r>
              <a:rPr b="1" lang="en" sz="1000">
                <a:solidFill>
                  <a:schemeClr val="dk1"/>
                </a:solidFill>
                <a:latin typeface="Unbounded"/>
                <a:ea typeface="Unbounded"/>
                <a:cs typeface="Unbounded"/>
                <a:sym typeface="Unbounded"/>
              </a:rPr>
              <a:t>We attempted to examine intra-country differences from a city-level perspective. However, further granularity is challenging. On one hand, users rarely specify smaller locations themselves, even though such data does exist. On the other hand, the accuracy of geocoding is sometimes insufficient to achieve the desired level of precision.</a:t>
            </a:r>
            <a:endParaRPr b="1" sz="1000">
              <a:solidFill>
                <a:schemeClr val="dk1"/>
              </a:solidFill>
              <a:latin typeface="Unbounded"/>
              <a:ea typeface="Unbounded"/>
              <a:cs typeface="Unbounded"/>
              <a:sym typeface="Unbounded"/>
            </a:endParaRPr>
          </a:p>
          <a:p>
            <a:pPr indent="0" lvl="0" marL="0" rtl="0" algn="l">
              <a:lnSpc>
                <a:spcPct val="115000"/>
              </a:lnSpc>
              <a:spcBef>
                <a:spcPts val="1200"/>
              </a:spcBef>
              <a:spcAft>
                <a:spcPts val="0"/>
              </a:spcAft>
              <a:buNone/>
            </a:pPr>
            <a:r>
              <a:rPr lang="en" sz="1000">
                <a:solidFill>
                  <a:srgbClr val="2D3B45"/>
                </a:solidFill>
                <a:highlight>
                  <a:srgbClr val="FFFFFF"/>
                </a:highlight>
                <a:latin typeface="Unbounded"/>
                <a:ea typeface="Unbounded"/>
                <a:cs typeface="Unbounded"/>
                <a:sym typeface="Unbounded"/>
              </a:rPr>
              <a:t>11</a:t>
            </a:r>
            <a:r>
              <a:rPr lang="en" sz="1000">
                <a:solidFill>
                  <a:srgbClr val="2D3B45"/>
                </a:solidFill>
                <a:highlight>
                  <a:srgbClr val="FFFFFF"/>
                </a:highlight>
                <a:latin typeface="Unbounded"/>
                <a:ea typeface="Unbounded"/>
                <a:cs typeface="Unbounded"/>
                <a:sym typeface="Unbounded"/>
              </a:rPr>
              <a:t>.  </a:t>
            </a:r>
            <a:r>
              <a:rPr lang="en" sz="1000">
                <a:solidFill>
                  <a:srgbClr val="2D3B45"/>
                </a:solidFill>
                <a:highlight>
                  <a:srgbClr val="FFFFFF"/>
                </a:highlight>
                <a:latin typeface="Unbounded"/>
                <a:ea typeface="Unbounded"/>
                <a:cs typeface="Unbounded"/>
                <a:sym typeface="Unbounded"/>
              </a:rPr>
              <a:t>……</a:t>
            </a:r>
            <a:r>
              <a:rPr lang="en" sz="1000">
                <a:solidFill>
                  <a:srgbClr val="2D3B45"/>
                </a:solidFill>
                <a:highlight>
                  <a:srgbClr val="FFFFFF"/>
                </a:highlight>
                <a:latin typeface="Unbounded"/>
                <a:ea typeface="Unbounded"/>
                <a:cs typeface="Unbounded"/>
                <a:sym typeface="Unbounded"/>
              </a:rPr>
              <a:t>Really interesting project and approach! I'd love to hear more about how you guys figured out the </a:t>
            </a:r>
            <a:r>
              <a:rPr lang="en" sz="1000">
                <a:solidFill>
                  <a:srgbClr val="2D3B45"/>
                </a:solidFill>
                <a:highlight>
                  <a:srgbClr val="FFFFFF"/>
                </a:highlight>
                <a:latin typeface="Unbounded"/>
                <a:ea typeface="Unbounded"/>
                <a:cs typeface="Unbounded"/>
                <a:sym typeface="Unbounded"/>
              </a:rPr>
              <a:t>geocoding</a:t>
            </a:r>
            <a:r>
              <a:rPr lang="en" sz="1000">
                <a:solidFill>
                  <a:srgbClr val="2D3B45"/>
                </a:solidFill>
                <a:highlight>
                  <a:srgbClr val="FFFFFF"/>
                </a:highlight>
                <a:latin typeface="Unbounded"/>
                <a:ea typeface="Unbounded"/>
                <a:cs typeface="Unbounded"/>
                <a:sym typeface="Unbounded"/>
              </a:rPr>
              <a:t> </a:t>
            </a:r>
            <a:r>
              <a:rPr lang="en" sz="1000">
                <a:solidFill>
                  <a:srgbClr val="2D3B45"/>
                </a:solidFill>
                <a:highlight>
                  <a:srgbClr val="FFFFFF"/>
                </a:highlight>
                <a:latin typeface="Unbounded"/>
                <a:ea typeface="Unbounded"/>
                <a:cs typeface="Unbounded"/>
                <a:sym typeface="Unbounded"/>
              </a:rPr>
              <a:t>process: what resources did you use to approach this part of the project?</a:t>
            </a:r>
            <a:r>
              <a:rPr lang="en" sz="1000">
                <a:solidFill>
                  <a:srgbClr val="2D3B45"/>
                </a:solidFill>
                <a:highlight>
                  <a:srgbClr val="FFFFFF"/>
                </a:highlight>
                <a:latin typeface="Unbounded"/>
                <a:ea typeface="Unbounded"/>
                <a:cs typeface="Unbounded"/>
                <a:sym typeface="Unbounded"/>
              </a:rPr>
              <a:t>……</a:t>
            </a:r>
            <a:endParaRPr sz="1000">
              <a:solidFill>
                <a:srgbClr val="2D3B45"/>
              </a:solidFill>
              <a:highlight>
                <a:srgbClr val="FFFFFF"/>
              </a:highlight>
              <a:latin typeface="Unbounded"/>
              <a:ea typeface="Unbounded"/>
              <a:cs typeface="Unbounded"/>
              <a:sym typeface="Unbounded"/>
            </a:endParaRPr>
          </a:p>
          <a:p>
            <a:pPr indent="0" lvl="0" marL="0" rtl="0" algn="l">
              <a:lnSpc>
                <a:spcPct val="115000"/>
              </a:lnSpc>
              <a:spcBef>
                <a:spcPts val="1200"/>
              </a:spcBef>
              <a:spcAft>
                <a:spcPts val="0"/>
              </a:spcAft>
              <a:buNone/>
            </a:pPr>
            <a:r>
              <a:rPr b="1" lang="en" sz="1000">
                <a:solidFill>
                  <a:schemeClr val="dk1"/>
                </a:solidFill>
                <a:latin typeface="Unbounded"/>
                <a:ea typeface="Unbounded"/>
                <a:cs typeface="Unbounded"/>
                <a:sym typeface="Unbounded"/>
              </a:rPr>
              <a:t>Resources</a:t>
            </a:r>
            <a:r>
              <a:rPr b="1" lang="en" sz="1000">
                <a:solidFill>
                  <a:schemeClr val="dk1"/>
                </a:solidFill>
                <a:latin typeface="Unbounded"/>
                <a:ea typeface="Unbounded"/>
                <a:cs typeface="Unbounded"/>
                <a:sym typeface="Unbounded"/>
              </a:rPr>
              <a:t> we used: OpenStreetMaps, Google Maps, Google clouds. Folium Map. Html. </a:t>
            </a:r>
            <a:endParaRPr b="1" sz="1000">
              <a:solidFill>
                <a:schemeClr val="dk1"/>
              </a:solidFill>
              <a:latin typeface="Unbounded"/>
              <a:ea typeface="Unbounded"/>
              <a:cs typeface="Unbounded"/>
              <a:sym typeface="Unbounded"/>
            </a:endParaRPr>
          </a:p>
          <a:p>
            <a:pPr indent="0" lvl="0" marL="0" rtl="0" algn="l">
              <a:lnSpc>
                <a:spcPct val="115000"/>
              </a:lnSpc>
              <a:spcBef>
                <a:spcPts val="1200"/>
              </a:spcBef>
              <a:spcAft>
                <a:spcPts val="0"/>
              </a:spcAft>
              <a:buNone/>
            </a:pPr>
            <a:r>
              <a:rPr b="1" lang="en" sz="1000">
                <a:solidFill>
                  <a:schemeClr val="dk1"/>
                </a:solidFill>
                <a:latin typeface="Unbounded"/>
                <a:ea typeface="Unbounded"/>
                <a:cs typeface="Unbounded"/>
                <a:sym typeface="Unbounded"/>
              </a:rPr>
              <a:t>We think one thing we learnt from this approach is that geocoding really needs a lot of specific information(coordinates), so it is bette to make your functions return as many dataset as possible.</a:t>
            </a:r>
            <a:endParaRPr b="1" sz="1000">
              <a:solidFill>
                <a:srgbClr val="2D3B45"/>
              </a:solidFill>
              <a:highlight>
                <a:srgbClr val="FFFFFF"/>
              </a:highlight>
              <a:latin typeface="Unbounded"/>
              <a:ea typeface="Unbounded"/>
              <a:cs typeface="Unbounded"/>
              <a:sym typeface="Unbounded"/>
            </a:endParaRPr>
          </a:p>
          <a:p>
            <a:pPr indent="0" lvl="0" marL="0" rtl="0" algn="l">
              <a:lnSpc>
                <a:spcPct val="115000"/>
              </a:lnSpc>
              <a:spcBef>
                <a:spcPts val="1200"/>
              </a:spcBef>
              <a:spcAft>
                <a:spcPts val="0"/>
              </a:spcAft>
              <a:buNone/>
            </a:pPr>
            <a:r>
              <a:t/>
            </a:r>
            <a:endParaRPr b="1" sz="1100">
              <a:solidFill>
                <a:srgbClr val="2D3B45"/>
              </a:solidFill>
              <a:highlight>
                <a:srgbClr val="FFFFFF"/>
              </a:highlight>
            </a:endParaRPr>
          </a:p>
          <a:p>
            <a:pPr indent="0" lvl="0" marL="0" rtl="0" algn="l">
              <a:lnSpc>
                <a:spcPct val="100000"/>
              </a:lnSpc>
              <a:spcBef>
                <a:spcPts val="1200"/>
              </a:spcBef>
              <a:spcAft>
                <a:spcPts val="0"/>
              </a:spcAft>
              <a:buNone/>
            </a:pPr>
            <a:r>
              <a:t/>
            </a:r>
            <a:endParaRPr b="1" sz="1100">
              <a:solidFill>
                <a:srgbClr val="2D3B45"/>
              </a:solidFill>
              <a:highlight>
                <a:srgbClr val="FFFFFF"/>
              </a:highlight>
            </a:endParaRPr>
          </a:p>
          <a:p>
            <a:pPr indent="0" lvl="0" marL="0" rtl="0" algn="l">
              <a:lnSpc>
                <a:spcPct val="115000"/>
              </a:lnSpc>
              <a:spcBef>
                <a:spcPts val="1200"/>
              </a:spcBef>
              <a:spcAft>
                <a:spcPts val="1200"/>
              </a:spcAft>
              <a:buNone/>
            </a:pPr>
            <a:r>
              <a:t/>
            </a:r>
            <a:endParaRPr b="1" sz="1200">
              <a:solidFill>
                <a:srgbClr val="2D3B45"/>
              </a:solidFill>
              <a:highlight>
                <a:srgbClr val="FFFFFF"/>
              </a:high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98"/>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Project</a:t>
            </a:r>
            <a:endParaRPr/>
          </a:p>
        </p:txBody>
      </p:sp>
      <p:sp>
        <p:nvSpPr>
          <p:cNvPr id="1061" name="Google Shape;1061;p98"/>
          <p:cNvSpPr txBox="1"/>
          <p:nvPr>
            <p:ph type="title"/>
          </p:nvPr>
        </p:nvSpPr>
        <p:spPr>
          <a:xfrm>
            <a:off x="620525" y="1636150"/>
            <a:ext cx="8487300" cy="3343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3600"/>
          </a:p>
          <a:p>
            <a:pPr indent="0" lvl="0" marL="0" rtl="0" algn="ctr">
              <a:lnSpc>
                <a:spcPct val="115000"/>
              </a:lnSpc>
              <a:spcBef>
                <a:spcPts val="0"/>
              </a:spcBef>
              <a:spcAft>
                <a:spcPts val="0"/>
              </a:spcAft>
              <a:buNone/>
            </a:pPr>
            <a:r>
              <a:rPr lang="en" sz="5200"/>
              <a:t>Thanks for your listening!</a:t>
            </a:r>
            <a:r>
              <a:rPr lang="en"/>
              <a:t>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62" name="Google Shape;1062;p98"/>
          <p:cNvSpPr txBox="1"/>
          <p:nvPr>
            <p:ph idx="1" type="subTitle"/>
          </p:nvPr>
        </p:nvSpPr>
        <p:spPr>
          <a:xfrm>
            <a:off x="2858825" y="4400650"/>
            <a:ext cx="5943000" cy="45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2400"/>
              <a:t>Anqi Wei,  Charlotte Li,  Baihui Wang</a:t>
            </a:r>
            <a:endParaRPr b="1" sz="2400"/>
          </a:p>
        </p:txBody>
      </p:sp>
      <p:sp>
        <p:nvSpPr>
          <p:cNvPr id="1063" name="Google Shape;1063;p98"/>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MACS 30112</a:t>
            </a:r>
            <a:endParaRPr/>
          </a:p>
        </p:txBody>
      </p:sp>
      <p:sp>
        <p:nvSpPr>
          <p:cNvPr id="1064" name="Google Shape;1064;p98"/>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25</a:t>
            </a:r>
            <a:endParaRPr/>
          </a:p>
        </p:txBody>
      </p:sp>
      <p:pic>
        <p:nvPicPr>
          <p:cNvPr id="1065" name="Google Shape;1065;p98"/>
          <p:cNvPicPr preferRelativeResize="0"/>
          <p:nvPr/>
        </p:nvPicPr>
        <p:blipFill>
          <a:blip r:embed="rId3">
            <a:alphaModFix/>
          </a:blip>
          <a:stretch>
            <a:fillRect/>
          </a:stretch>
        </p:blipFill>
        <p:spPr>
          <a:xfrm>
            <a:off x="3551900" y="202575"/>
            <a:ext cx="2624548" cy="11741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1"/>
          <p:cNvSpPr txBox="1"/>
          <p:nvPr>
            <p:ph idx="1" type="subTitle"/>
          </p:nvPr>
        </p:nvSpPr>
        <p:spPr>
          <a:xfrm>
            <a:off x="2643625" y="1060525"/>
            <a:ext cx="6090000" cy="3035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900">
                <a:solidFill>
                  <a:srgbClr val="404040"/>
                </a:solidFill>
              </a:rPr>
              <a:t>RQ1:</a:t>
            </a:r>
            <a:r>
              <a:rPr lang="en" sz="1900">
                <a:solidFill>
                  <a:srgbClr val="404040"/>
                </a:solidFill>
              </a:rPr>
              <a:t> Which cities/countries dominate AI-related open-source projects?</a:t>
            </a:r>
            <a:endParaRPr sz="1900">
              <a:solidFill>
                <a:srgbClr val="404040"/>
              </a:solidFill>
            </a:endParaRPr>
          </a:p>
          <a:p>
            <a:pPr indent="0" lvl="0" marL="0" rtl="0" algn="l">
              <a:lnSpc>
                <a:spcPct val="115000"/>
              </a:lnSpc>
              <a:spcBef>
                <a:spcPts val="300"/>
              </a:spcBef>
              <a:spcAft>
                <a:spcPts val="0"/>
              </a:spcAft>
              <a:buNone/>
            </a:pPr>
            <a:r>
              <a:t/>
            </a:r>
            <a:endParaRPr b="1" sz="1900">
              <a:solidFill>
                <a:srgbClr val="404040"/>
              </a:solidFill>
            </a:endParaRPr>
          </a:p>
          <a:p>
            <a:pPr indent="0" lvl="0" marL="0" rtl="0" algn="l">
              <a:lnSpc>
                <a:spcPct val="115000"/>
              </a:lnSpc>
              <a:spcBef>
                <a:spcPts val="300"/>
              </a:spcBef>
              <a:spcAft>
                <a:spcPts val="0"/>
              </a:spcAft>
              <a:buNone/>
            </a:pPr>
            <a:r>
              <a:rPr b="1" lang="en" sz="1900">
                <a:solidFill>
                  <a:srgbClr val="404040"/>
                </a:solidFill>
              </a:rPr>
              <a:t>RQ2:</a:t>
            </a:r>
            <a:r>
              <a:rPr lang="en" sz="1900">
                <a:solidFill>
                  <a:srgbClr val="404040"/>
                </a:solidFill>
              </a:rPr>
              <a:t> How do economic development and higher education explain these patterns?</a:t>
            </a:r>
            <a:endParaRPr sz="1900">
              <a:solidFill>
                <a:srgbClr val="404040"/>
              </a:solidFill>
            </a:endParaRPr>
          </a:p>
          <a:p>
            <a:pPr indent="0" lvl="0" marL="0" rtl="0" algn="l">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None/>
            </a:pPr>
            <a:r>
              <a:t/>
            </a:r>
            <a:endParaRPr/>
          </a:p>
        </p:txBody>
      </p:sp>
      <p:sp>
        <p:nvSpPr>
          <p:cNvPr id="624" name="Google Shape;624;p61"/>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625" name="Google Shape;625;p61"/>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626" name="Google Shape;626;p61"/>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627" name="Google Shape;627;p61"/>
          <p:cNvSpPr txBox="1"/>
          <p:nvPr>
            <p:ph idx="4294967295" type="title"/>
          </p:nvPr>
        </p:nvSpPr>
        <p:spPr>
          <a:xfrm>
            <a:off x="4574626" y="3983500"/>
            <a:ext cx="4167300" cy="660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600">
                <a:solidFill>
                  <a:schemeClr val="lt1"/>
                </a:solidFill>
              </a:rPr>
              <a:t>Introduction - Research Question</a:t>
            </a:r>
            <a:endParaRPr sz="26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62"/>
          <p:cNvSpPr txBox="1"/>
          <p:nvPr>
            <p:ph type="title"/>
          </p:nvPr>
        </p:nvSpPr>
        <p:spPr>
          <a:xfrm>
            <a:off x="519750" y="145550"/>
            <a:ext cx="3908100" cy="14535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None/>
            </a:pPr>
            <a:r>
              <a:rPr lang="en"/>
              <a:t>Hypothesis</a:t>
            </a:r>
            <a:endParaRPr/>
          </a:p>
        </p:txBody>
      </p:sp>
      <p:sp>
        <p:nvSpPr>
          <p:cNvPr id="633" name="Google Shape;633;p62"/>
          <p:cNvSpPr txBox="1"/>
          <p:nvPr>
            <p:ph idx="2" type="subTitle"/>
          </p:nvPr>
        </p:nvSpPr>
        <p:spPr>
          <a:xfrm>
            <a:off x="5264425" y="1071951"/>
            <a:ext cx="3710100" cy="10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404040"/>
                </a:solidFill>
              </a:rPr>
              <a:t>H1:</a:t>
            </a:r>
            <a:r>
              <a:rPr lang="en" sz="1600">
                <a:solidFill>
                  <a:srgbClr val="404040"/>
                </a:solidFill>
              </a:rPr>
              <a:t> Higher GDP density ➔ Higher open-source AI activity.</a:t>
            </a:r>
            <a:endParaRPr sz="1600"/>
          </a:p>
        </p:txBody>
      </p:sp>
      <p:sp>
        <p:nvSpPr>
          <p:cNvPr id="634" name="Google Shape;634;p62"/>
          <p:cNvSpPr txBox="1"/>
          <p:nvPr>
            <p:ph idx="6" type="subTitle"/>
          </p:nvPr>
        </p:nvSpPr>
        <p:spPr>
          <a:xfrm>
            <a:off x="5264425" y="2979701"/>
            <a:ext cx="3710100" cy="11052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b="1" lang="en" sz="1600">
                <a:solidFill>
                  <a:srgbClr val="404040"/>
                </a:solidFill>
              </a:rPr>
              <a:t>H2:</a:t>
            </a:r>
            <a:r>
              <a:rPr lang="en" sz="1600">
                <a:solidFill>
                  <a:srgbClr val="404040"/>
                </a:solidFill>
              </a:rPr>
              <a:t> Strong AI </a:t>
            </a:r>
            <a:r>
              <a:rPr lang="en" sz="1600">
                <a:solidFill>
                  <a:srgbClr val="404040"/>
                </a:solidFill>
              </a:rPr>
              <a:t>publication</a:t>
            </a:r>
            <a:r>
              <a:rPr lang="en" sz="1600">
                <a:solidFill>
                  <a:srgbClr val="404040"/>
                </a:solidFill>
              </a:rPr>
              <a:t> presence ➔ Reinforces open-source contributions.</a:t>
            </a:r>
            <a:endParaRPr sz="16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635" name="Google Shape;635;p62"/>
          <p:cNvPicPr preferRelativeResize="0"/>
          <p:nvPr>
            <p:ph idx="15" type="pic"/>
          </p:nvPr>
        </p:nvPicPr>
        <p:blipFill rotWithShape="1">
          <a:blip r:embed="rId3">
            <a:alphaModFix/>
          </a:blip>
          <a:srcRect b="1653" l="0" r="0" t="1662"/>
          <a:stretch/>
        </p:blipFill>
        <p:spPr>
          <a:xfrm>
            <a:off x="566862" y="1552585"/>
            <a:ext cx="3712200" cy="2051700"/>
          </a:xfrm>
          <a:prstGeom prst="ellipse">
            <a:avLst/>
          </a:prstGeom>
        </p:spPr>
      </p:pic>
      <p:pic>
        <p:nvPicPr>
          <p:cNvPr descr="Red oval." id="636" name="Google Shape;636;p62"/>
          <p:cNvPicPr preferRelativeResize="0"/>
          <p:nvPr/>
        </p:nvPicPr>
        <p:blipFill>
          <a:blip r:embed="rId4">
            <a:alphaModFix/>
          </a:blip>
          <a:stretch>
            <a:fillRect/>
          </a:stretch>
        </p:blipFill>
        <p:spPr>
          <a:xfrm>
            <a:off x="4967875" y="1158750"/>
            <a:ext cx="275499" cy="267975"/>
          </a:xfrm>
          <a:prstGeom prst="rect">
            <a:avLst/>
          </a:prstGeom>
          <a:noFill/>
          <a:ln>
            <a:noFill/>
          </a:ln>
        </p:spPr>
      </p:pic>
      <p:pic>
        <p:nvPicPr>
          <p:cNvPr descr="Red oval." id="637" name="Google Shape;637;p62"/>
          <p:cNvPicPr preferRelativeResize="0"/>
          <p:nvPr/>
        </p:nvPicPr>
        <p:blipFill>
          <a:blip r:embed="rId4">
            <a:alphaModFix/>
          </a:blip>
          <a:stretch>
            <a:fillRect/>
          </a:stretch>
        </p:blipFill>
        <p:spPr>
          <a:xfrm>
            <a:off x="4967875" y="3066500"/>
            <a:ext cx="275499" cy="267975"/>
          </a:xfrm>
          <a:prstGeom prst="rect">
            <a:avLst/>
          </a:prstGeom>
          <a:noFill/>
          <a:ln>
            <a:noFill/>
          </a:ln>
        </p:spPr>
      </p:pic>
      <p:sp>
        <p:nvSpPr>
          <p:cNvPr id="638" name="Google Shape;638;p62"/>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639" name="Google Shape;639;p62"/>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640" name="Google Shape;640;p62"/>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644" name="Shape 644"/>
        <p:cNvGrpSpPr/>
        <p:nvPr/>
      </p:nvGrpSpPr>
      <p:grpSpPr>
        <a:xfrm>
          <a:off x="0" y="0"/>
          <a:ext cx="0" cy="0"/>
          <a:chOff x="0" y="0"/>
          <a:chExt cx="0" cy="0"/>
        </a:xfrm>
      </p:grpSpPr>
      <p:sp>
        <p:nvSpPr>
          <p:cNvPr id="645" name="Google Shape;645;p63"/>
          <p:cNvSpPr txBox="1"/>
          <p:nvPr>
            <p:ph idx="1" type="body"/>
          </p:nvPr>
        </p:nvSpPr>
        <p:spPr>
          <a:xfrm>
            <a:off x="2299600" y="4008750"/>
            <a:ext cx="4882200" cy="84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Unbounded"/>
                <a:ea typeface="Unbounded"/>
                <a:cs typeface="Unbounded"/>
                <a:sym typeface="Unbounded"/>
              </a:rPr>
              <a:t>Data Sources, Data Collection &amp; Scraping</a:t>
            </a:r>
            <a:endParaRPr sz="1200">
              <a:latin typeface="Unbounded"/>
              <a:ea typeface="Unbounded"/>
              <a:cs typeface="Unbounded"/>
              <a:sym typeface="Unbounded"/>
            </a:endParaRPr>
          </a:p>
        </p:txBody>
      </p:sp>
      <p:sp>
        <p:nvSpPr>
          <p:cNvPr id="646" name="Google Shape;646;p63"/>
          <p:cNvSpPr txBox="1"/>
          <p:nvPr>
            <p:ph type="title"/>
          </p:nvPr>
        </p:nvSpPr>
        <p:spPr>
          <a:xfrm>
            <a:off x="497038" y="160550"/>
            <a:ext cx="8487300" cy="148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Collection</a:t>
            </a:r>
            <a:endParaRPr/>
          </a:p>
        </p:txBody>
      </p:sp>
      <p:sp>
        <p:nvSpPr>
          <p:cNvPr id="647" name="Google Shape;647;p63"/>
          <p:cNvSpPr txBox="1"/>
          <p:nvPr>
            <p:ph idx="3" type="subTitle"/>
          </p:nvPr>
        </p:nvSpPr>
        <p:spPr>
          <a:xfrm rot="5400000">
            <a:off x="-591025" y="4140400"/>
            <a:ext cx="1529100" cy="34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Final Project</a:t>
            </a:r>
            <a:endParaRPr/>
          </a:p>
        </p:txBody>
      </p:sp>
      <p:sp>
        <p:nvSpPr>
          <p:cNvPr id="648" name="Google Shape;648;p63"/>
          <p:cNvSpPr txBox="1"/>
          <p:nvPr>
            <p:ph idx="2" type="subTitle"/>
          </p:nvPr>
        </p:nvSpPr>
        <p:spPr>
          <a:xfrm rot="5400000">
            <a:off x="-635125" y="716225"/>
            <a:ext cx="16164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MACS 30112</a:t>
            </a:r>
            <a:endParaRPr/>
          </a:p>
        </p:txBody>
      </p:sp>
      <p:sp>
        <p:nvSpPr>
          <p:cNvPr id="649" name="Google Shape;649;p63"/>
          <p:cNvSpPr txBox="1"/>
          <p:nvPr>
            <p:ph idx="4" type="subTitle"/>
          </p:nvPr>
        </p:nvSpPr>
        <p:spPr>
          <a:xfrm rot="5400000">
            <a:off x="-578575" y="2397750"/>
            <a:ext cx="1503300" cy="34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Winter 25</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64"/>
          <p:cNvSpPr txBox="1"/>
          <p:nvPr>
            <p:ph type="title"/>
          </p:nvPr>
        </p:nvSpPr>
        <p:spPr>
          <a:xfrm>
            <a:off x="1656675" y="4212525"/>
            <a:ext cx="7158900" cy="865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800"/>
              <a:t>Data Collection</a:t>
            </a:r>
            <a:endParaRPr sz="4800"/>
          </a:p>
        </p:txBody>
      </p:sp>
      <p:sp>
        <p:nvSpPr>
          <p:cNvPr id="655" name="Google Shape;655;p64"/>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656" name="Google Shape;656;p64"/>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657" name="Google Shape;657;p64"/>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
        <p:nvSpPr>
          <p:cNvPr id="658" name="Google Shape;658;p64"/>
          <p:cNvSpPr txBox="1"/>
          <p:nvPr>
            <p:ph idx="1" type="subTitle"/>
          </p:nvPr>
        </p:nvSpPr>
        <p:spPr>
          <a:xfrm>
            <a:off x="506475" y="84350"/>
            <a:ext cx="4173300" cy="596700"/>
          </a:xfrm>
          <a:prstGeom prst="rect">
            <a:avLst/>
          </a:prstGeom>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rPr lang="en" sz="2600">
                <a:solidFill>
                  <a:srgbClr val="404040"/>
                </a:solidFill>
                <a:latin typeface="Unbounded"/>
                <a:ea typeface="Unbounded"/>
                <a:cs typeface="Unbounded"/>
                <a:sym typeface="Unbounded"/>
              </a:rPr>
              <a:t>Data Sources</a:t>
            </a:r>
            <a:endParaRPr sz="2600">
              <a:solidFill>
                <a:srgbClr val="404040"/>
              </a:solidFill>
              <a:latin typeface="Unbounded"/>
              <a:ea typeface="Unbounded"/>
              <a:cs typeface="Unbounded"/>
              <a:sym typeface="Unbounded"/>
            </a:endParaRPr>
          </a:p>
          <a:p>
            <a:pPr indent="0" lvl="0" marL="0" rtl="0" algn="l">
              <a:lnSpc>
                <a:spcPct val="115000"/>
              </a:lnSpc>
              <a:spcBef>
                <a:spcPts val="300"/>
              </a:spcBef>
              <a:spcAft>
                <a:spcPts val="0"/>
              </a:spcAft>
              <a:buNone/>
            </a:pPr>
            <a:r>
              <a:t/>
            </a:r>
            <a:endParaRPr b="1" sz="1900">
              <a:solidFill>
                <a:srgbClr val="404040"/>
              </a:solidFill>
            </a:endParaRPr>
          </a:p>
          <a:p>
            <a:pPr indent="0" lvl="0" marL="0" rtl="0" algn="l">
              <a:lnSpc>
                <a:spcPct val="115000"/>
              </a:lnSpc>
              <a:spcBef>
                <a:spcPts val="300"/>
              </a:spcBef>
              <a:spcAft>
                <a:spcPts val="0"/>
              </a:spcAft>
              <a:buNone/>
            </a:pPr>
            <a:r>
              <a:t/>
            </a:r>
            <a:endParaRPr sz="1900">
              <a:solidFill>
                <a:srgbClr val="404040"/>
              </a:solidFill>
            </a:endParaRPr>
          </a:p>
          <a:p>
            <a:pPr indent="0" lvl="0" marL="0" rtl="0" algn="ctr">
              <a:lnSpc>
                <a:spcPct val="115000"/>
              </a:lnSpc>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Clr>
                <a:schemeClr val="dk1"/>
              </a:buClr>
              <a:buSzPts val="1100"/>
              <a:buNone/>
            </a:pPr>
            <a:r>
              <a:t/>
            </a:r>
            <a:endParaRPr/>
          </a:p>
        </p:txBody>
      </p:sp>
      <p:graphicFrame>
        <p:nvGraphicFramePr>
          <p:cNvPr id="659" name="Google Shape;659;p64"/>
          <p:cNvGraphicFramePr/>
          <p:nvPr/>
        </p:nvGraphicFramePr>
        <p:xfrm>
          <a:off x="952500" y="892763"/>
          <a:ext cx="3000000" cy="3000000"/>
        </p:xfrm>
        <a:graphic>
          <a:graphicData uri="http://schemas.openxmlformats.org/drawingml/2006/table">
            <a:tbl>
              <a:tblPr>
                <a:noFill/>
                <a:tableStyleId>{6F79F26B-33D2-4CEE-A9EE-4BA07EDEAE49}</a:tableStyleId>
              </a:tblPr>
              <a:tblGrid>
                <a:gridCol w="2696600"/>
                <a:gridCol w="4542400"/>
              </a:tblGrid>
              <a:tr h="381000">
                <a:tc>
                  <a:txBody>
                    <a:bodyPr/>
                    <a:lstStyle/>
                    <a:p>
                      <a:pPr indent="0" lvl="0" marL="0" rtl="0" algn="l">
                        <a:spcBef>
                          <a:spcPts val="0"/>
                        </a:spcBef>
                        <a:spcAft>
                          <a:spcPts val="0"/>
                        </a:spcAft>
                        <a:buNone/>
                      </a:pPr>
                      <a:r>
                        <a:rPr b="1" lang="en" sz="1300">
                          <a:latin typeface="Unbounded"/>
                          <a:ea typeface="Unbounded"/>
                          <a:cs typeface="Unbounded"/>
                          <a:sym typeface="Unbounded"/>
                        </a:rPr>
                        <a:t>Source</a:t>
                      </a:r>
                      <a:endParaRPr b="1" sz="1300">
                        <a:latin typeface="Unbounded"/>
                        <a:ea typeface="Unbounded"/>
                        <a:cs typeface="Unbounded"/>
                        <a:sym typeface="Unbounded"/>
                      </a:endParaRPr>
                    </a:p>
                  </a:txBody>
                  <a:tcPr marT="91425" marB="91425" marR="91425" marL="91425"/>
                </a:tc>
                <a:tc>
                  <a:txBody>
                    <a:bodyPr/>
                    <a:lstStyle/>
                    <a:p>
                      <a:pPr indent="0" lvl="0" marL="0" rtl="0" algn="l">
                        <a:spcBef>
                          <a:spcPts val="0"/>
                        </a:spcBef>
                        <a:spcAft>
                          <a:spcPts val="0"/>
                        </a:spcAft>
                        <a:buNone/>
                      </a:pPr>
                      <a:r>
                        <a:rPr b="1" lang="en" sz="1300">
                          <a:latin typeface="Unbounded"/>
                          <a:ea typeface="Unbounded"/>
                          <a:cs typeface="Unbounded"/>
                          <a:sym typeface="Unbounded"/>
                        </a:rPr>
                        <a:t>Description</a:t>
                      </a:r>
                      <a:endParaRPr b="1" sz="1300">
                        <a:latin typeface="Unbounded"/>
                        <a:ea typeface="Unbounded"/>
                        <a:cs typeface="Unbounded"/>
                        <a:sym typeface="Unbounded"/>
                      </a:endParaRPr>
                    </a:p>
                  </a:txBody>
                  <a:tcPr marT="91425" marB="91425" marR="91425" marL="91425"/>
                </a:tc>
              </a:tr>
              <a:tr h="381000">
                <a:tc>
                  <a:txBody>
                    <a:bodyPr/>
                    <a:lstStyle/>
                    <a:p>
                      <a:pPr indent="0" lvl="0" marL="0" rtl="0" algn="l">
                        <a:spcBef>
                          <a:spcPts val="0"/>
                        </a:spcBef>
                        <a:spcAft>
                          <a:spcPts val="0"/>
                        </a:spcAft>
                        <a:buNone/>
                      </a:pPr>
                      <a:r>
                        <a:rPr b="1" lang="en" sz="1300">
                          <a:solidFill>
                            <a:srgbClr val="404040"/>
                          </a:solidFill>
                          <a:latin typeface="Unbounded"/>
                          <a:ea typeface="Unbounded"/>
                          <a:cs typeface="Unbounded"/>
                          <a:sym typeface="Unbounded"/>
                        </a:rPr>
                        <a:t>GitHub</a:t>
                      </a:r>
                      <a:endParaRPr sz="1300">
                        <a:latin typeface="Unbounded"/>
                        <a:ea typeface="Unbounded"/>
                        <a:cs typeface="Unbounded"/>
                        <a:sym typeface="Unbounded"/>
                      </a:endParaRPr>
                    </a:p>
                  </a:txBody>
                  <a:tcPr marT="91425" marB="91425" marR="91425" marL="91425"/>
                </a:tc>
                <a:tc>
                  <a:txBody>
                    <a:bodyPr/>
                    <a:lstStyle/>
                    <a:p>
                      <a:pPr indent="0" lvl="0" marL="0" rtl="0" algn="l">
                        <a:spcBef>
                          <a:spcPts val="0"/>
                        </a:spcBef>
                        <a:spcAft>
                          <a:spcPts val="0"/>
                        </a:spcAft>
                        <a:buNone/>
                      </a:pPr>
                      <a:r>
                        <a:rPr lang="en" sz="1300">
                          <a:solidFill>
                            <a:srgbClr val="404040"/>
                          </a:solidFill>
                          <a:latin typeface="Unbounded"/>
                          <a:ea typeface="Unbounded"/>
                          <a:cs typeface="Unbounded"/>
                          <a:sym typeface="Unbounded"/>
                        </a:rPr>
                        <a:t>Top </a:t>
                      </a:r>
                      <a:r>
                        <a:rPr lang="en" sz="1300">
                          <a:solidFill>
                            <a:srgbClr val="404040"/>
                          </a:solidFill>
                          <a:latin typeface="Unbounded"/>
                          <a:ea typeface="Unbounded"/>
                          <a:cs typeface="Unbounded"/>
                          <a:sym typeface="Unbounded"/>
                        </a:rPr>
                        <a:t>27</a:t>
                      </a:r>
                      <a:r>
                        <a:rPr lang="en" sz="1300">
                          <a:solidFill>
                            <a:srgbClr val="404040"/>
                          </a:solidFill>
                          <a:latin typeface="Unbounded"/>
                          <a:ea typeface="Unbounded"/>
                          <a:cs typeface="Unbounded"/>
                          <a:sym typeface="Unbounded"/>
                        </a:rPr>
                        <a:t>0 AI repositories (star-based ranking); 1</a:t>
                      </a:r>
                      <a:r>
                        <a:rPr lang="en" sz="1300">
                          <a:solidFill>
                            <a:srgbClr val="404040"/>
                          </a:solidFill>
                          <a:latin typeface="Unbounded"/>
                          <a:ea typeface="Unbounded"/>
                          <a:cs typeface="Unbounded"/>
                          <a:sym typeface="Unbounded"/>
                        </a:rPr>
                        <a:t>1,256</a:t>
                      </a:r>
                      <a:r>
                        <a:rPr lang="en" sz="1300">
                          <a:solidFill>
                            <a:srgbClr val="404040"/>
                          </a:solidFill>
                          <a:latin typeface="Unbounded"/>
                          <a:ea typeface="Unbounded"/>
                          <a:cs typeface="Unbounded"/>
                          <a:sym typeface="Unbounded"/>
                        </a:rPr>
                        <a:t> contributors’ locations.</a:t>
                      </a:r>
                      <a:endParaRPr sz="1300">
                        <a:latin typeface="Unbounded"/>
                        <a:ea typeface="Unbounded"/>
                        <a:cs typeface="Unbounded"/>
                        <a:sym typeface="Unbounded"/>
                      </a:endParaRPr>
                    </a:p>
                  </a:txBody>
                  <a:tcPr marT="91425" marB="91425" marR="91425" marL="91425"/>
                </a:tc>
              </a:tr>
              <a:tr h="381000">
                <a:tc>
                  <a:txBody>
                    <a:bodyPr/>
                    <a:lstStyle/>
                    <a:p>
                      <a:pPr indent="0" lvl="0" marL="0" rtl="0" algn="l">
                        <a:spcBef>
                          <a:spcPts val="0"/>
                        </a:spcBef>
                        <a:spcAft>
                          <a:spcPts val="0"/>
                        </a:spcAft>
                        <a:buNone/>
                      </a:pPr>
                      <a:r>
                        <a:rPr b="1" lang="en" sz="1300">
                          <a:solidFill>
                            <a:srgbClr val="404040"/>
                          </a:solidFill>
                          <a:latin typeface="Unbounded"/>
                          <a:ea typeface="Unbounded"/>
                          <a:cs typeface="Unbounded"/>
                          <a:sym typeface="Unbounded"/>
                        </a:rPr>
                        <a:t>World Bank</a:t>
                      </a:r>
                      <a:endParaRPr sz="1300">
                        <a:latin typeface="Unbounded"/>
                        <a:ea typeface="Unbounded"/>
                        <a:cs typeface="Unbounded"/>
                        <a:sym typeface="Unbounded"/>
                      </a:endParaRPr>
                    </a:p>
                  </a:txBody>
                  <a:tcPr marT="91425" marB="91425" marR="91425" marL="91425"/>
                </a:tc>
                <a:tc>
                  <a:txBody>
                    <a:bodyPr/>
                    <a:lstStyle/>
                    <a:p>
                      <a:pPr indent="0" lvl="0" marL="0" rtl="0" algn="l">
                        <a:spcBef>
                          <a:spcPts val="0"/>
                        </a:spcBef>
                        <a:spcAft>
                          <a:spcPts val="0"/>
                        </a:spcAft>
                        <a:buNone/>
                      </a:pPr>
                      <a:r>
                        <a:rPr lang="en" sz="1300">
                          <a:latin typeface="Unbounded"/>
                          <a:ea typeface="Unbounded"/>
                          <a:cs typeface="Unbounded"/>
                          <a:sym typeface="Unbounded"/>
                        </a:rPr>
                        <a:t>GDP &amp; GDP per capita (2023)</a:t>
                      </a:r>
                      <a:endParaRPr sz="1300">
                        <a:latin typeface="Unbounded"/>
                        <a:ea typeface="Unbounded"/>
                        <a:cs typeface="Unbounded"/>
                        <a:sym typeface="Unbounded"/>
                      </a:endParaRPr>
                    </a:p>
                  </a:txBody>
                  <a:tcPr marT="91425" marB="91425" marR="91425" marL="91425"/>
                </a:tc>
              </a:tr>
              <a:tr h="381000">
                <a:tc>
                  <a:txBody>
                    <a:bodyPr/>
                    <a:lstStyle/>
                    <a:p>
                      <a:pPr indent="0" lvl="0" marL="0" rtl="0" algn="l">
                        <a:spcBef>
                          <a:spcPts val="0"/>
                        </a:spcBef>
                        <a:spcAft>
                          <a:spcPts val="0"/>
                        </a:spcAft>
                        <a:buNone/>
                      </a:pPr>
                      <a:r>
                        <a:rPr b="1" lang="en" sz="1300">
                          <a:solidFill>
                            <a:srgbClr val="404040"/>
                          </a:solidFill>
                          <a:latin typeface="Unbounded"/>
                          <a:ea typeface="Unbounded"/>
                          <a:cs typeface="Unbounded"/>
                          <a:sym typeface="Unbounded"/>
                        </a:rPr>
                        <a:t>UNESCO GERD</a:t>
                      </a:r>
                      <a:endParaRPr b="1" sz="1300">
                        <a:latin typeface="Unbounded"/>
                        <a:ea typeface="Unbounded"/>
                        <a:cs typeface="Unbounded"/>
                        <a:sym typeface="Unbounded"/>
                      </a:endParaRPr>
                    </a:p>
                  </a:txBody>
                  <a:tcPr marT="91425" marB="91425" marR="91425" marL="91425"/>
                </a:tc>
                <a:tc>
                  <a:txBody>
                    <a:bodyPr/>
                    <a:lstStyle/>
                    <a:p>
                      <a:pPr indent="0" lvl="0" marL="0" rtl="0" algn="l">
                        <a:lnSpc>
                          <a:spcPct val="115000"/>
                        </a:lnSpc>
                        <a:spcBef>
                          <a:spcPts val="0"/>
                        </a:spcBef>
                        <a:spcAft>
                          <a:spcPts val="900"/>
                        </a:spcAft>
                        <a:buNone/>
                      </a:pPr>
                      <a:r>
                        <a:rPr lang="en" sz="1300">
                          <a:solidFill>
                            <a:schemeClr val="dk1"/>
                          </a:solidFill>
                          <a:latin typeface="Unbounded"/>
                          <a:ea typeface="Unbounded"/>
                          <a:cs typeface="Unbounded"/>
                          <a:sym typeface="Unbounded"/>
                        </a:rPr>
                        <a:t>R&amp;D Investment as % of GDP (proxy for innovation capacity).</a:t>
                      </a:r>
                      <a:endParaRPr sz="1300">
                        <a:latin typeface="Unbounded"/>
                        <a:ea typeface="Unbounded"/>
                        <a:cs typeface="Unbounded"/>
                        <a:sym typeface="Unbounded"/>
                      </a:endParaRPr>
                    </a:p>
                  </a:txBody>
                  <a:tcPr marT="91425" marB="91425" marR="91425" marL="91425"/>
                </a:tc>
              </a:tr>
              <a:tr h="381000">
                <a:tc>
                  <a:txBody>
                    <a:bodyPr/>
                    <a:lstStyle/>
                    <a:p>
                      <a:pPr indent="0" lvl="0" marL="0" rtl="0" algn="l">
                        <a:spcBef>
                          <a:spcPts val="0"/>
                        </a:spcBef>
                        <a:spcAft>
                          <a:spcPts val="0"/>
                        </a:spcAft>
                        <a:buNone/>
                      </a:pPr>
                      <a:r>
                        <a:rPr b="1" lang="en" sz="1300">
                          <a:solidFill>
                            <a:srgbClr val="404040"/>
                          </a:solidFill>
                          <a:latin typeface="Unbounded"/>
                          <a:ea typeface="Unbounded"/>
                          <a:cs typeface="Unbounded"/>
                          <a:sym typeface="Unbounded"/>
                        </a:rPr>
                        <a:t>UN Population Data</a:t>
                      </a:r>
                      <a:endParaRPr sz="1300">
                        <a:latin typeface="Unbounded"/>
                        <a:ea typeface="Unbounded"/>
                        <a:cs typeface="Unbounded"/>
                        <a:sym typeface="Unbounded"/>
                      </a:endParaRPr>
                    </a:p>
                  </a:txBody>
                  <a:tcPr marT="91425" marB="91425" marR="91425" marL="91425"/>
                </a:tc>
                <a:tc>
                  <a:txBody>
                    <a:bodyPr/>
                    <a:lstStyle/>
                    <a:p>
                      <a:pPr indent="0" lvl="0" marL="0" rtl="0" algn="l">
                        <a:spcBef>
                          <a:spcPts val="0"/>
                        </a:spcBef>
                        <a:spcAft>
                          <a:spcPts val="0"/>
                        </a:spcAft>
                        <a:buNone/>
                      </a:pPr>
                      <a:r>
                        <a:rPr lang="en" sz="1300">
                          <a:solidFill>
                            <a:srgbClr val="404040"/>
                          </a:solidFill>
                          <a:latin typeface="Unbounded"/>
                          <a:ea typeface="Unbounded"/>
                          <a:cs typeface="Unbounded"/>
                          <a:sym typeface="Unbounded"/>
                        </a:rPr>
                        <a:t>City/country population metrics for per capita calculations.</a:t>
                      </a:r>
                      <a:endParaRPr sz="1300">
                        <a:latin typeface="Unbounded"/>
                        <a:ea typeface="Unbounded"/>
                        <a:cs typeface="Unbounded"/>
                        <a:sym typeface="Unbounded"/>
                      </a:endParaRPr>
                    </a:p>
                  </a:txBody>
                  <a:tcPr marT="91425" marB="91425" marR="91425" marL="91425"/>
                </a:tc>
              </a:tr>
              <a:tr h="381000">
                <a:tc>
                  <a:txBody>
                    <a:bodyPr/>
                    <a:lstStyle/>
                    <a:p>
                      <a:pPr indent="0" lvl="0" marL="0" rtl="0" algn="l">
                        <a:spcBef>
                          <a:spcPts val="0"/>
                        </a:spcBef>
                        <a:spcAft>
                          <a:spcPts val="0"/>
                        </a:spcAft>
                        <a:buNone/>
                      </a:pPr>
                      <a:r>
                        <a:rPr b="1" lang="en" sz="1300">
                          <a:solidFill>
                            <a:srgbClr val="404040"/>
                          </a:solidFill>
                          <a:latin typeface="Unbounded"/>
                          <a:ea typeface="Unbounded"/>
                          <a:cs typeface="Unbounded"/>
                          <a:sym typeface="Unbounded"/>
                        </a:rPr>
                        <a:t>Our World in Data</a:t>
                      </a:r>
                      <a:endParaRPr sz="1300">
                        <a:latin typeface="Unbounded"/>
                        <a:ea typeface="Unbounded"/>
                        <a:cs typeface="Unbounded"/>
                        <a:sym typeface="Unbounded"/>
                      </a:endParaRPr>
                    </a:p>
                  </a:txBody>
                  <a:tcPr marT="91425" marB="91425" marR="91425" marL="91425"/>
                </a:tc>
                <a:tc>
                  <a:txBody>
                    <a:bodyPr/>
                    <a:lstStyle/>
                    <a:p>
                      <a:pPr indent="0" lvl="0" marL="0" rtl="0" algn="l">
                        <a:spcBef>
                          <a:spcPts val="0"/>
                        </a:spcBef>
                        <a:spcAft>
                          <a:spcPts val="0"/>
                        </a:spcAft>
                        <a:buNone/>
                      </a:pPr>
                      <a:r>
                        <a:rPr lang="en" sz="1300">
                          <a:latin typeface="Unbounded"/>
                          <a:ea typeface="Unbounded"/>
                          <a:cs typeface="Unbounded"/>
                          <a:sym typeface="Unbounded"/>
                        </a:rPr>
                        <a:t>Annual AI Publications for tracking AI research output.</a:t>
                      </a:r>
                      <a:endParaRPr sz="1300">
                        <a:latin typeface="Unbounded"/>
                        <a:ea typeface="Unbounded"/>
                        <a:cs typeface="Unbounded"/>
                        <a:sym typeface="Unbounded"/>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65"/>
          <p:cNvSpPr txBox="1"/>
          <p:nvPr>
            <p:ph idx="1" type="subTitle"/>
          </p:nvPr>
        </p:nvSpPr>
        <p:spPr>
          <a:xfrm>
            <a:off x="551500" y="84350"/>
            <a:ext cx="7259400" cy="902100"/>
          </a:xfrm>
          <a:prstGeom prst="rect">
            <a:avLst/>
          </a:prstGeom>
        </p:spPr>
        <p:txBody>
          <a:bodyPr anchorCtr="0" anchor="ctr" bIns="91425" lIns="91425" spcFirstLastPara="1" rIns="91425" wrap="square" tIns="91425">
            <a:noAutofit/>
          </a:bodyPr>
          <a:lstStyle/>
          <a:p>
            <a:pPr indent="0" lvl="0" marL="0" rtl="0" algn="l">
              <a:lnSpc>
                <a:spcPct val="150000"/>
              </a:lnSpc>
              <a:spcBef>
                <a:spcPts val="1400"/>
              </a:spcBef>
              <a:spcAft>
                <a:spcPts val="400"/>
              </a:spcAft>
              <a:buNone/>
            </a:pPr>
            <a:r>
              <a:rPr lang="en" sz="3400">
                <a:solidFill>
                  <a:srgbClr val="404040"/>
                </a:solidFill>
              </a:rPr>
              <a:t>Data Collection &amp; Scraping</a:t>
            </a:r>
            <a:endParaRPr sz="3400"/>
          </a:p>
        </p:txBody>
      </p:sp>
      <p:sp>
        <p:nvSpPr>
          <p:cNvPr id="665" name="Google Shape;665;p65"/>
          <p:cNvSpPr/>
          <p:nvPr/>
        </p:nvSpPr>
        <p:spPr>
          <a:xfrm>
            <a:off x="1059175" y="1115500"/>
            <a:ext cx="3129900" cy="3094800"/>
          </a:xfrm>
          <a:prstGeom prst="wedgeRectCallout">
            <a:avLst>
              <a:gd fmla="val -37514" name="adj1"/>
              <a:gd fmla="val 64391" name="adj2"/>
            </a:avLst>
          </a:prstGeom>
          <a:solidFill>
            <a:schemeClr val="lt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1300">
              <a:solidFill>
                <a:schemeClr val="dk2"/>
              </a:solidFill>
              <a:latin typeface="Unbounded"/>
              <a:ea typeface="Unbounded"/>
              <a:cs typeface="Unbounded"/>
              <a:sym typeface="Unbounded"/>
            </a:endParaRPr>
          </a:p>
          <a:p>
            <a:pPr indent="0" lvl="0" marL="0" rtl="0" algn="l">
              <a:lnSpc>
                <a:spcPct val="115000"/>
              </a:lnSpc>
              <a:spcBef>
                <a:spcPts val="0"/>
              </a:spcBef>
              <a:spcAft>
                <a:spcPts val="0"/>
              </a:spcAft>
              <a:buNone/>
            </a:pPr>
            <a:r>
              <a:rPr b="1" lang="en" sz="1300">
                <a:solidFill>
                  <a:schemeClr val="dk2"/>
                </a:solidFill>
                <a:latin typeface="Unbounded"/>
                <a:ea typeface="Unbounded"/>
                <a:cs typeface="Unbounded"/>
                <a:sym typeface="Unbounded"/>
              </a:rPr>
              <a:t>  GitHub Workflow:</a:t>
            </a:r>
            <a:endParaRPr b="1" sz="1300">
              <a:solidFill>
                <a:schemeClr val="dk2"/>
              </a:solidFill>
              <a:latin typeface="Unbounded"/>
              <a:ea typeface="Unbounded"/>
              <a:cs typeface="Unbounded"/>
              <a:sym typeface="Unbounded"/>
            </a:endParaRPr>
          </a:p>
          <a:p>
            <a:pPr indent="0" lvl="0" marL="0" rtl="0" algn="l">
              <a:lnSpc>
                <a:spcPct val="115000"/>
              </a:lnSpc>
              <a:spcBef>
                <a:spcPts val="0"/>
              </a:spcBef>
              <a:spcAft>
                <a:spcPts val="0"/>
              </a:spcAft>
              <a:buNone/>
            </a:pPr>
            <a:r>
              <a:t/>
            </a:r>
            <a:endParaRPr b="1" sz="1300">
              <a:solidFill>
                <a:schemeClr val="dk2"/>
              </a:solidFill>
              <a:latin typeface="Unbounded"/>
              <a:ea typeface="Unbounded"/>
              <a:cs typeface="Unbounded"/>
              <a:sym typeface="Unbounded"/>
            </a:endParaRPr>
          </a:p>
          <a:p>
            <a:pPr indent="-311150" lvl="0" marL="457200" rtl="0" algn="l">
              <a:lnSpc>
                <a:spcPct val="115000"/>
              </a:lnSpc>
              <a:spcBef>
                <a:spcPts val="0"/>
              </a:spcBef>
              <a:spcAft>
                <a:spcPts val="0"/>
              </a:spcAft>
              <a:buClr>
                <a:schemeClr val="dk2"/>
              </a:buClr>
              <a:buSzPts val="1300"/>
              <a:buFont typeface="Unbounded"/>
              <a:buChar char="●"/>
            </a:pPr>
            <a:r>
              <a:rPr lang="en" sz="1300">
                <a:solidFill>
                  <a:schemeClr val="dk2"/>
                </a:solidFill>
                <a:latin typeface="Unbounded"/>
                <a:ea typeface="Unbounded"/>
                <a:cs typeface="Unbounded"/>
                <a:sym typeface="Unbounded"/>
              </a:rPr>
              <a:t>Scraped AI repositories using Python (pagination + token rotation to bypass API limits).</a:t>
            </a:r>
            <a:endParaRPr sz="1300">
              <a:solidFill>
                <a:schemeClr val="dk2"/>
              </a:solidFill>
              <a:latin typeface="Unbounded"/>
              <a:ea typeface="Unbounded"/>
              <a:cs typeface="Unbounded"/>
              <a:sym typeface="Unbounded"/>
            </a:endParaRPr>
          </a:p>
          <a:p>
            <a:pPr indent="0" lvl="0" marL="0" rtl="0" algn="l">
              <a:lnSpc>
                <a:spcPct val="115000"/>
              </a:lnSpc>
              <a:spcBef>
                <a:spcPts val="0"/>
              </a:spcBef>
              <a:spcAft>
                <a:spcPts val="0"/>
              </a:spcAft>
              <a:buNone/>
            </a:pPr>
            <a:r>
              <a:t/>
            </a:r>
            <a:endParaRPr sz="1300">
              <a:solidFill>
                <a:schemeClr val="dk2"/>
              </a:solidFill>
              <a:latin typeface="Unbounded"/>
              <a:ea typeface="Unbounded"/>
              <a:cs typeface="Unbounded"/>
              <a:sym typeface="Unbounded"/>
            </a:endParaRPr>
          </a:p>
          <a:p>
            <a:pPr indent="-311150" lvl="0" marL="457200" rtl="0" algn="l">
              <a:lnSpc>
                <a:spcPct val="115000"/>
              </a:lnSpc>
              <a:spcBef>
                <a:spcPts val="0"/>
              </a:spcBef>
              <a:spcAft>
                <a:spcPts val="0"/>
              </a:spcAft>
              <a:buClr>
                <a:schemeClr val="dk2"/>
              </a:buClr>
              <a:buSzPts val="1300"/>
              <a:buFont typeface="Unbounded"/>
              <a:buChar char="●"/>
            </a:pPr>
            <a:r>
              <a:rPr lang="en" sz="1300">
                <a:solidFill>
                  <a:schemeClr val="dk2"/>
                </a:solidFill>
                <a:latin typeface="Unbounded"/>
                <a:ea typeface="Unbounded"/>
                <a:cs typeface="Unbounded"/>
                <a:sym typeface="Unbounded"/>
              </a:rPr>
              <a:t>Extracted metadata: stars, contributors, commit frequency, geolocations.</a:t>
            </a:r>
            <a:endParaRPr sz="1300">
              <a:solidFill>
                <a:schemeClr val="dk2"/>
              </a:solidFill>
              <a:latin typeface="Unbounded"/>
              <a:ea typeface="Unbounded"/>
              <a:cs typeface="Unbounded"/>
              <a:sym typeface="Unbounded"/>
            </a:endParaRPr>
          </a:p>
          <a:p>
            <a:pPr indent="0" lvl="0" marL="0" rtl="0" algn="l">
              <a:spcBef>
                <a:spcPts val="0"/>
              </a:spcBef>
              <a:spcAft>
                <a:spcPts val="0"/>
              </a:spcAft>
              <a:buNone/>
            </a:pPr>
            <a:r>
              <a:t/>
            </a:r>
            <a:endParaRPr sz="1000">
              <a:solidFill>
                <a:schemeClr val="dk1"/>
              </a:solidFill>
              <a:latin typeface="Unbounded"/>
              <a:ea typeface="Unbounded"/>
              <a:cs typeface="Unbounded"/>
              <a:sym typeface="Unbounded"/>
            </a:endParaRPr>
          </a:p>
        </p:txBody>
      </p:sp>
      <p:sp>
        <p:nvSpPr>
          <p:cNvPr id="666" name="Google Shape;666;p65"/>
          <p:cNvSpPr/>
          <p:nvPr/>
        </p:nvSpPr>
        <p:spPr>
          <a:xfrm>
            <a:off x="5226613" y="1115500"/>
            <a:ext cx="2983500" cy="3487200"/>
          </a:xfrm>
          <a:prstGeom prst="foldedCorner">
            <a:avLst>
              <a:gd fmla="val 27563" name="adj"/>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300"/>
              </a:spcBef>
              <a:spcAft>
                <a:spcPts val="0"/>
              </a:spcAft>
              <a:buNone/>
            </a:pPr>
            <a:r>
              <a:t/>
            </a:r>
            <a:endParaRPr b="1" sz="1200">
              <a:solidFill>
                <a:srgbClr val="404040"/>
              </a:solidFill>
              <a:latin typeface="Unbounded"/>
              <a:ea typeface="Unbounded"/>
              <a:cs typeface="Unbounded"/>
              <a:sym typeface="Unbounded"/>
            </a:endParaRPr>
          </a:p>
          <a:p>
            <a:pPr indent="0" lvl="0" marL="0" rtl="0" algn="l">
              <a:lnSpc>
                <a:spcPct val="115000"/>
              </a:lnSpc>
              <a:spcBef>
                <a:spcPts val="300"/>
              </a:spcBef>
              <a:spcAft>
                <a:spcPts val="0"/>
              </a:spcAft>
              <a:buNone/>
            </a:pPr>
            <a:r>
              <a:t/>
            </a:r>
            <a:endParaRPr b="1" sz="1200">
              <a:solidFill>
                <a:srgbClr val="404040"/>
              </a:solidFill>
              <a:latin typeface="Unbounded"/>
              <a:ea typeface="Unbounded"/>
              <a:cs typeface="Unbounded"/>
              <a:sym typeface="Unbounded"/>
            </a:endParaRPr>
          </a:p>
          <a:p>
            <a:pPr indent="0" lvl="0" marL="0" rtl="0" algn="l">
              <a:lnSpc>
                <a:spcPct val="115000"/>
              </a:lnSpc>
              <a:spcBef>
                <a:spcPts val="300"/>
              </a:spcBef>
              <a:spcAft>
                <a:spcPts val="0"/>
              </a:spcAft>
              <a:buNone/>
            </a:pPr>
            <a:r>
              <a:rPr b="1" lang="en" sz="1300">
                <a:solidFill>
                  <a:srgbClr val="404040"/>
                </a:solidFill>
                <a:latin typeface="Unbounded"/>
                <a:ea typeface="Unbounded"/>
                <a:cs typeface="Unbounded"/>
                <a:sym typeface="Unbounded"/>
              </a:rPr>
              <a:t> </a:t>
            </a:r>
            <a:endParaRPr b="1" sz="1300">
              <a:solidFill>
                <a:srgbClr val="404040"/>
              </a:solidFill>
              <a:latin typeface="Unbounded"/>
              <a:ea typeface="Unbounded"/>
              <a:cs typeface="Unbounded"/>
              <a:sym typeface="Unbounded"/>
            </a:endParaRPr>
          </a:p>
          <a:p>
            <a:pPr indent="0" lvl="0" marL="0" rtl="0" algn="l">
              <a:lnSpc>
                <a:spcPct val="115000"/>
              </a:lnSpc>
              <a:spcBef>
                <a:spcPts val="300"/>
              </a:spcBef>
              <a:spcAft>
                <a:spcPts val="0"/>
              </a:spcAft>
              <a:buNone/>
            </a:pPr>
            <a:r>
              <a:rPr b="1" lang="en" sz="1300">
                <a:solidFill>
                  <a:srgbClr val="404040"/>
                </a:solidFill>
                <a:latin typeface="Unbounded"/>
                <a:ea typeface="Unbounded"/>
                <a:cs typeface="Unbounded"/>
                <a:sym typeface="Unbounded"/>
              </a:rPr>
              <a:t>  </a:t>
            </a:r>
            <a:r>
              <a:rPr b="1" lang="en" sz="1300">
                <a:solidFill>
                  <a:srgbClr val="404040"/>
                </a:solidFill>
                <a:latin typeface="Unbounded"/>
                <a:ea typeface="Unbounded"/>
                <a:cs typeface="Unbounded"/>
                <a:sym typeface="Unbounded"/>
              </a:rPr>
              <a:t>Geoco</a:t>
            </a:r>
            <a:r>
              <a:rPr b="1" lang="en" sz="1300">
                <a:solidFill>
                  <a:srgbClr val="404040"/>
                </a:solidFill>
                <a:latin typeface="Unbounded"/>
                <a:ea typeface="Unbounded"/>
                <a:cs typeface="Unbounded"/>
                <a:sym typeface="Unbounded"/>
              </a:rPr>
              <a:t>ding:</a:t>
            </a:r>
            <a:endParaRPr b="1" sz="1300">
              <a:solidFill>
                <a:srgbClr val="404040"/>
              </a:solidFill>
              <a:latin typeface="Unbounded"/>
              <a:ea typeface="Unbounded"/>
              <a:cs typeface="Unbounded"/>
              <a:sym typeface="Unbounded"/>
            </a:endParaRPr>
          </a:p>
          <a:p>
            <a:pPr indent="0" lvl="0" marL="0" rtl="0" algn="l">
              <a:lnSpc>
                <a:spcPct val="115000"/>
              </a:lnSpc>
              <a:spcBef>
                <a:spcPts val="300"/>
              </a:spcBef>
              <a:spcAft>
                <a:spcPts val="0"/>
              </a:spcAft>
              <a:buNone/>
            </a:pPr>
            <a:r>
              <a:t/>
            </a:r>
            <a:endParaRPr b="1" sz="1300">
              <a:solidFill>
                <a:srgbClr val="404040"/>
              </a:solidFill>
              <a:latin typeface="Unbounded"/>
              <a:ea typeface="Unbounded"/>
              <a:cs typeface="Unbounded"/>
              <a:sym typeface="Unbounded"/>
            </a:endParaRPr>
          </a:p>
          <a:p>
            <a:pPr indent="-311150" lvl="0" marL="457200" rtl="0" algn="l">
              <a:lnSpc>
                <a:spcPct val="115000"/>
              </a:lnSpc>
              <a:spcBef>
                <a:spcPts val="300"/>
              </a:spcBef>
              <a:spcAft>
                <a:spcPts val="0"/>
              </a:spcAft>
              <a:buClr>
                <a:srgbClr val="404040"/>
              </a:buClr>
              <a:buSzPts val="1300"/>
              <a:buFont typeface="Unbounded"/>
              <a:buChar char="●"/>
            </a:pPr>
            <a:r>
              <a:rPr lang="en" sz="1300">
                <a:solidFill>
                  <a:srgbClr val="404040"/>
                </a:solidFill>
                <a:latin typeface="Unbounded"/>
                <a:ea typeface="Unbounded"/>
                <a:cs typeface="Unbounded"/>
                <a:sym typeface="Unbounded"/>
              </a:rPr>
              <a:t>OpenStreetMap + Google Maps APIs to standardize city/country names.</a:t>
            </a:r>
            <a:endParaRPr sz="1300">
              <a:solidFill>
                <a:srgbClr val="404040"/>
              </a:solidFill>
              <a:latin typeface="Unbounded"/>
              <a:ea typeface="Unbounded"/>
              <a:cs typeface="Unbounded"/>
              <a:sym typeface="Unbounded"/>
            </a:endParaRPr>
          </a:p>
          <a:p>
            <a:pPr indent="0" lvl="0" marL="0" rtl="0" algn="l">
              <a:lnSpc>
                <a:spcPct val="115000"/>
              </a:lnSpc>
              <a:spcBef>
                <a:spcPts val="300"/>
              </a:spcBef>
              <a:spcAft>
                <a:spcPts val="0"/>
              </a:spcAft>
              <a:buNone/>
            </a:pPr>
            <a:r>
              <a:t/>
            </a:r>
            <a:endParaRPr sz="1300">
              <a:solidFill>
                <a:srgbClr val="404040"/>
              </a:solidFill>
              <a:latin typeface="Unbounded"/>
              <a:ea typeface="Unbounded"/>
              <a:cs typeface="Unbounded"/>
              <a:sym typeface="Unbounded"/>
            </a:endParaRPr>
          </a:p>
          <a:p>
            <a:pPr indent="-311150" lvl="0" marL="457200" rtl="0" algn="l">
              <a:lnSpc>
                <a:spcPct val="115000"/>
              </a:lnSpc>
              <a:spcBef>
                <a:spcPts val="300"/>
              </a:spcBef>
              <a:spcAft>
                <a:spcPts val="0"/>
              </a:spcAft>
              <a:buClr>
                <a:srgbClr val="404040"/>
              </a:buClr>
              <a:buSzPts val="1300"/>
              <a:buFont typeface="Unbounded"/>
              <a:buChar char="●"/>
            </a:pPr>
            <a:r>
              <a:rPr lang="en" sz="1300">
                <a:solidFill>
                  <a:srgbClr val="404040"/>
                </a:solidFill>
                <a:latin typeface="Unbounded"/>
                <a:ea typeface="Unbounded"/>
                <a:cs typeface="Unbounded"/>
                <a:sym typeface="Unbounded"/>
              </a:rPr>
              <a:t>Handled multilingual entries via Google Translate API (with manual validation).</a:t>
            </a:r>
            <a:endParaRPr sz="1300">
              <a:solidFill>
                <a:srgbClr val="404040"/>
              </a:solidFill>
              <a:latin typeface="Unbounded"/>
              <a:ea typeface="Unbounded"/>
              <a:cs typeface="Unbounded"/>
              <a:sym typeface="Unbounded"/>
            </a:endParaRPr>
          </a:p>
          <a:p>
            <a:pPr indent="0" lvl="0" marL="0" rtl="0" algn="l">
              <a:spcBef>
                <a:spcPts val="0"/>
              </a:spcBef>
              <a:spcAft>
                <a:spcPts val="0"/>
              </a:spcAft>
              <a:buClr>
                <a:schemeClr val="dk1"/>
              </a:buClr>
              <a:buSzPts val="1100"/>
              <a:buFont typeface="Arial"/>
              <a:buNone/>
            </a:pPr>
            <a:r>
              <a:t/>
            </a:r>
            <a:endParaRPr sz="1000">
              <a:solidFill>
                <a:schemeClr val="dk1"/>
              </a:solidFill>
              <a:latin typeface="Unbounded"/>
              <a:ea typeface="Unbounded"/>
              <a:cs typeface="Unbounded"/>
              <a:sym typeface="Unbounded"/>
            </a:endParaRPr>
          </a:p>
          <a:p>
            <a:pPr indent="0" lvl="0" marL="0" rtl="0" algn="ctr">
              <a:spcBef>
                <a:spcPts val="0"/>
              </a:spcBef>
              <a:spcAft>
                <a:spcPts val="0"/>
              </a:spcAft>
              <a:buNone/>
            </a:pPr>
            <a:r>
              <a:t/>
            </a:r>
            <a:endParaRPr sz="1000">
              <a:solidFill>
                <a:schemeClr val="dk1"/>
              </a:solidFill>
              <a:latin typeface="Unbounded"/>
              <a:ea typeface="Unbounded"/>
              <a:cs typeface="Unbounded"/>
              <a:sym typeface="Unbounded"/>
            </a:endParaRPr>
          </a:p>
        </p:txBody>
      </p:sp>
      <p:sp>
        <p:nvSpPr>
          <p:cNvPr id="667" name="Google Shape;667;p65"/>
          <p:cNvSpPr txBox="1"/>
          <p:nvPr/>
        </p:nvSpPr>
        <p:spPr>
          <a:xfrm rot="5400000">
            <a:off x="-591025" y="4140400"/>
            <a:ext cx="1529100" cy="3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000000"/>
                </a:solidFill>
                <a:latin typeface="Work Sans Medium"/>
                <a:ea typeface="Work Sans Medium"/>
                <a:cs typeface="Work Sans Medium"/>
                <a:sym typeface="Work Sans Medium"/>
              </a:rPr>
              <a:t>Final Project</a:t>
            </a:r>
            <a:endParaRPr sz="900">
              <a:solidFill>
                <a:srgbClr val="000000"/>
              </a:solidFill>
              <a:latin typeface="Work Sans Medium"/>
              <a:ea typeface="Work Sans Medium"/>
              <a:cs typeface="Work Sans Medium"/>
              <a:sym typeface="Work Sans Medium"/>
            </a:endParaRPr>
          </a:p>
        </p:txBody>
      </p:sp>
      <p:sp>
        <p:nvSpPr>
          <p:cNvPr id="668" name="Google Shape;668;p65"/>
          <p:cNvSpPr txBox="1"/>
          <p:nvPr/>
        </p:nvSpPr>
        <p:spPr>
          <a:xfrm rot="5400000">
            <a:off x="-635125" y="716225"/>
            <a:ext cx="16164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MACS 30112</a:t>
            </a:r>
            <a:endParaRPr sz="900">
              <a:solidFill>
                <a:srgbClr val="000000"/>
              </a:solidFill>
              <a:latin typeface="Work Sans Medium"/>
              <a:ea typeface="Work Sans Medium"/>
              <a:cs typeface="Work Sans Medium"/>
              <a:sym typeface="Work Sans Medium"/>
            </a:endParaRPr>
          </a:p>
        </p:txBody>
      </p:sp>
      <p:sp>
        <p:nvSpPr>
          <p:cNvPr id="669" name="Google Shape;669;p65"/>
          <p:cNvSpPr txBox="1"/>
          <p:nvPr/>
        </p:nvSpPr>
        <p:spPr>
          <a:xfrm rot="5400000">
            <a:off x="-578575" y="2397750"/>
            <a:ext cx="1503300" cy="34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solidFill>
                  <a:srgbClr val="000000"/>
                </a:solidFill>
                <a:latin typeface="Work Sans Medium"/>
                <a:ea typeface="Work Sans Medium"/>
                <a:cs typeface="Work Sans Medium"/>
                <a:sym typeface="Work Sans Medium"/>
              </a:rPr>
              <a:t>Winter 25</a:t>
            </a:r>
            <a:endParaRPr sz="900">
              <a:solidFill>
                <a:srgbClr val="000000"/>
              </a:solidFill>
              <a:latin typeface="Work Sans Medium"/>
              <a:ea typeface="Work Sans Medium"/>
              <a:cs typeface="Work Sans Medium"/>
              <a:sym typeface="Work Sans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Workshop Facilitation">
  <a:themeElements>
    <a:clrScheme name="Simple Light">
      <a:dk1>
        <a:srgbClr val="000000"/>
      </a:dk1>
      <a:lt1>
        <a:srgbClr val="E02D00"/>
      </a:lt1>
      <a:dk2>
        <a:srgbClr val="FCFCFC"/>
      </a:dk2>
      <a:lt2>
        <a:srgbClr val="909090"/>
      </a:lt2>
      <a:accent1>
        <a:srgbClr val="F1F55A"/>
      </a:accent1>
      <a:accent2>
        <a:srgbClr val="F8920A"/>
      </a:accent2>
      <a:accent3>
        <a:srgbClr val="D15E00"/>
      </a:accent3>
      <a:accent4>
        <a:srgbClr val="FFC9B5"/>
      </a:accent4>
      <a:accent5>
        <a:srgbClr val="B7CCA9"/>
      </a:accent5>
      <a:accent6>
        <a:srgbClr val="D5C5C8"/>
      </a:accent6>
      <a:hlink>
        <a:srgbClr val="E02D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